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799263" cy="9875838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43" autoAdjust="0"/>
    <p:restoredTop sz="95027" autoAdjust="0"/>
  </p:normalViewPr>
  <p:slideViewPr>
    <p:cSldViewPr>
      <p:cViewPr>
        <p:scale>
          <a:sx n="75" d="100"/>
          <a:sy n="75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Савчук Станіслав Дмитрович" userId="7a6f999f-da82-4d79-8ea8-6a532d9fe009" providerId="ADAL" clId="{1EE46AF5-1B5D-4258-B7B8-624410F837B7}"/>
    <pc:docChg chg="undo custSel modSld">
      <pc:chgData name="Савчук Станіслав Дмитрович" userId="7a6f999f-da82-4d79-8ea8-6a532d9fe009" providerId="ADAL" clId="{1EE46AF5-1B5D-4258-B7B8-624410F837B7}" dt="2017-10-30T19:16:40.322" v="473" actId="20577"/>
      <pc:docMkLst>
        <pc:docMk/>
      </pc:docMkLst>
      <pc:sldChg chg="addSp delSp modSp">
        <pc:chgData name="Савчук Станіслав Дмитрович" userId="7a6f999f-da82-4d79-8ea8-6a532d9fe009" providerId="ADAL" clId="{1EE46AF5-1B5D-4258-B7B8-624410F837B7}" dt="2017-10-30T19:16:40.322" v="473" actId="20577"/>
        <pc:sldMkLst>
          <pc:docMk/>
          <pc:sldMk cId="4239756788" sldId="256"/>
        </pc:sldMkLst>
        <pc:spChg chg="mod">
          <ac:chgData name="Савчук Станіслав Дмитрович" userId="7a6f999f-da82-4d79-8ea8-6a532d9fe009" providerId="ADAL" clId="{1EE46AF5-1B5D-4258-B7B8-624410F837B7}" dt="2017-10-30T18:24:25.310" v="250" actId="20577"/>
          <ac:spMkLst>
            <pc:docMk/>
            <pc:sldMk cId="4239756788" sldId="256"/>
            <ac:spMk id="5" creationId="{00000000-0000-0000-0000-000000000000}"/>
          </ac:spMkLst>
        </pc:spChg>
        <pc:graphicFrameChg chg="mod modGraphic">
          <ac:chgData name="Савчук Станіслав Дмитрович" userId="7a6f999f-da82-4d79-8ea8-6a532d9fe009" providerId="ADAL" clId="{1EE46AF5-1B5D-4258-B7B8-624410F837B7}" dt="2017-10-30T19:16:40.322" v="473" actId="20577"/>
          <ac:graphicFrameMkLst>
            <pc:docMk/>
            <pc:sldMk cId="4239756788" sldId="256"/>
            <ac:graphicFrameMk id="7" creationId="{00000000-0000-0000-0000-000000000000}"/>
          </ac:graphicFrameMkLst>
        </pc:graphicFrameChg>
        <pc:graphicFrameChg chg="modGraphic">
          <ac:chgData name="Савчук Станіслав Дмитрович" userId="7a6f999f-da82-4d79-8ea8-6a532d9fe009" providerId="ADAL" clId="{1EE46AF5-1B5D-4258-B7B8-624410F837B7}" dt="2017-10-30T18:51:57.734" v="430" actId="790"/>
          <ac:graphicFrameMkLst>
            <pc:docMk/>
            <pc:sldMk cId="4239756788" sldId="256"/>
            <ac:graphicFrameMk id="8" creationId="{00000000-0000-0000-0000-000000000000}"/>
          </ac:graphicFrameMkLst>
        </pc:graphicFrameChg>
        <pc:picChg chg="del">
          <ac:chgData name="Савчук Станіслав Дмитрович" userId="7a6f999f-da82-4d79-8ea8-6a532d9fe009" providerId="ADAL" clId="{1EE46AF5-1B5D-4258-B7B8-624410F837B7}" dt="2017-10-30T18:14:10.382" v="83" actId="478"/>
          <ac:picMkLst>
            <pc:docMk/>
            <pc:sldMk cId="4239756788" sldId="256"/>
            <ac:picMk id="3" creationId="{509AA558-D51C-485A-954F-A4AF6A682E39}"/>
          </ac:picMkLst>
        </pc:picChg>
        <pc:picChg chg="del mod">
          <ac:chgData name="Савчук Станіслав Дмитрович" userId="7a6f999f-da82-4d79-8ea8-6a532d9fe009" providerId="ADAL" clId="{1EE46AF5-1B5D-4258-B7B8-624410F837B7}" dt="2017-10-30T18:14:35.133" v="94" actId="478"/>
          <ac:picMkLst>
            <pc:docMk/>
            <pc:sldMk cId="4239756788" sldId="256"/>
            <ac:picMk id="4" creationId="{FE85B1C0-E3A7-481E-BDBA-B52331AF2633}"/>
          </ac:picMkLst>
        </pc:picChg>
        <pc:picChg chg="add del mod ord">
          <ac:chgData name="Савчук Станіслав Дмитрович" userId="7a6f999f-da82-4d79-8ea8-6a532d9fe009" providerId="ADAL" clId="{1EE46AF5-1B5D-4258-B7B8-624410F837B7}" dt="2017-10-30T18:17:30.465" v="112" actId="478"/>
          <ac:picMkLst>
            <pc:docMk/>
            <pc:sldMk cId="4239756788" sldId="256"/>
            <ac:picMk id="6" creationId="{93BC3244-A304-4656-AFC0-826782757960}"/>
          </ac:picMkLst>
        </pc:picChg>
        <pc:picChg chg="mod ord">
          <ac:chgData name="Савчук Станіслав Дмитрович" userId="7a6f999f-da82-4d79-8ea8-6a532d9fe009" providerId="ADAL" clId="{1EE46AF5-1B5D-4258-B7B8-624410F837B7}" dt="2017-10-30T18:22:51.553" v="163" actId="1035"/>
          <ac:picMkLst>
            <pc:docMk/>
            <pc:sldMk cId="4239756788" sldId="256"/>
            <ac:picMk id="9" creationId="{00000000-0000-0000-0000-000000000000}"/>
          </ac:picMkLst>
        </pc:picChg>
        <pc:picChg chg="mod">
          <ac:chgData name="Савчук Станіслав Дмитрович" userId="7a6f999f-da82-4d79-8ea8-6a532d9fe009" providerId="ADAL" clId="{1EE46AF5-1B5D-4258-B7B8-624410F837B7}" dt="2017-10-30T18:20:36.291" v="135" actId="1076"/>
          <ac:picMkLst>
            <pc:docMk/>
            <pc:sldMk cId="4239756788" sldId="256"/>
            <ac:picMk id="10" creationId="{36717BF4-F254-42D4-A5EF-CEC45CDC41C7}"/>
          </ac:picMkLst>
        </pc:picChg>
        <pc:picChg chg="mod">
          <ac:chgData name="Савчук Станіслав Дмитрович" userId="7a6f999f-da82-4d79-8ea8-6a532d9fe009" providerId="ADAL" clId="{1EE46AF5-1B5D-4258-B7B8-624410F837B7}" dt="2017-10-30T18:20:21.575" v="130" actId="1076"/>
          <ac:picMkLst>
            <pc:docMk/>
            <pc:sldMk cId="4239756788" sldId="256"/>
            <ac:picMk id="11" creationId="{DD71111C-39D5-4FC8-9FB7-570E70EF409F}"/>
          </ac:picMkLst>
        </pc:picChg>
        <pc:picChg chg="del">
          <ac:chgData name="Савчук Станіслав Дмитрович" userId="7a6f999f-da82-4d79-8ea8-6a532d9fe009" providerId="ADAL" clId="{1EE46AF5-1B5D-4258-B7B8-624410F837B7}" dt="2017-10-30T18:09:57.206" v="28" actId="478"/>
          <ac:picMkLst>
            <pc:docMk/>
            <pc:sldMk cId="4239756788" sldId="256"/>
            <ac:picMk id="13" creationId="{4023AD59-6CB3-4546-91C5-5622AFE8557B}"/>
          </ac:picMkLst>
        </pc:picChg>
        <pc:picChg chg="add del mod">
          <ac:chgData name="Савчук Станіслав Дмитрович" userId="7a6f999f-da82-4d79-8ea8-6a532d9fe009" providerId="ADAL" clId="{1EE46AF5-1B5D-4258-B7B8-624410F837B7}" dt="2017-10-30T18:21:16.263" v="146" actId="478"/>
          <ac:picMkLst>
            <pc:docMk/>
            <pc:sldMk cId="4239756788" sldId="256"/>
            <ac:picMk id="14" creationId="{DA88877B-1F57-4BBB-AB2A-73336B817434}"/>
          </ac:picMkLst>
        </pc:picChg>
        <pc:picChg chg="add mod ord">
          <ac:chgData name="Савчук Станіслав Дмитрович" userId="7a6f999f-da82-4d79-8ea8-6a532d9fe009" providerId="ADAL" clId="{1EE46AF5-1B5D-4258-B7B8-624410F837B7}" dt="2017-10-30T18:17:24.581" v="111" actId="1076"/>
          <ac:picMkLst>
            <pc:docMk/>
            <pc:sldMk cId="4239756788" sldId="256"/>
            <ac:picMk id="16" creationId="{CF28FDD5-D1FA-4547-83F2-85D51207AB5B}"/>
          </ac:picMkLst>
        </pc:picChg>
        <pc:picChg chg="add del mod">
          <ac:chgData name="Савчук Станіслав Дмитрович" userId="7a6f999f-da82-4d79-8ea8-6a532d9fe009" providerId="ADAL" clId="{1EE46AF5-1B5D-4258-B7B8-624410F837B7}" dt="2017-10-30T18:19:03.809" v="117" actId="478"/>
          <ac:picMkLst>
            <pc:docMk/>
            <pc:sldMk cId="4239756788" sldId="256"/>
            <ac:picMk id="18" creationId="{C6495D5D-E19A-4013-8E4E-843AB09A73C3}"/>
          </ac:picMkLst>
        </pc:picChg>
        <pc:picChg chg="add del mod">
          <ac:chgData name="Савчук Станіслав Дмитрович" userId="7a6f999f-da82-4d79-8ea8-6a532d9fe009" providerId="ADAL" clId="{1EE46AF5-1B5D-4258-B7B8-624410F837B7}" dt="2017-10-30T18:20:24.352" v="132" actId="478"/>
          <ac:picMkLst>
            <pc:docMk/>
            <pc:sldMk cId="4239756788" sldId="256"/>
            <ac:picMk id="20" creationId="{4284D0FC-41DA-4E7E-87D5-8630EB3A3E95}"/>
          </ac:picMkLst>
        </pc:picChg>
        <pc:picChg chg="add mod">
          <ac:chgData name="Савчук Станіслав Дмитрович" userId="7a6f999f-da82-4d79-8ea8-6a532d9fe009" providerId="ADAL" clId="{1EE46AF5-1B5D-4258-B7B8-624410F837B7}" dt="2017-10-30T18:21:09.058" v="144" actId="1076"/>
          <ac:picMkLst>
            <pc:docMk/>
            <pc:sldMk cId="4239756788" sldId="256"/>
            <ac:picMk id="22" creationId="{21125DA4-2A16-4245-B206-4A0FB80E1702}"/>
          </ac:picMkLst>
        </pc:picChg>
        <pc:picChg chg="add mod">
          <ac:chgData name="Савчук Станіслав Дмитрович" userId="7a6f999f-da82-4d79-8ea8-6a532d9fe009" providerId="ADAL" clId="{1EE46AF5-1B5D-4258-B7B8-624410F837B7}" dt="2017-10-30T18:22:37.074" v="159" actId="14100"/>
          <ac:picMkLst>
            <pc:docMk/>
            <pc:sldMk cId="4239756788" sldId="256"/>
            <ac:picMk id="24" creationId="{0CCFBAC5-C435-440F-8FFD-43DC61F18E1A}"/>
          </ac:picMkLst>
        </pc:picChg>
      </pc:sldChg>
      <pc:sldChg chg="addSp delSp modSp">
        <pc:chgData name="Савчук Станіслав Дмитрович" userId="7a6f999f-da82-4d79-8ea8-6a532d9fe009" providerId="ADAL" clId="{1EE46AF5-1B5D-4258-B7B8-624410F837B7}" dt="2017-10-30T18:46:12.919" v="405" actId="14100"/>
        <pc:sldMkLst>
          <pc:docMk/>
          <pc:sldMk cId="3726177724" sldId="257"/>
        </pc:sldMkLst>
        <pc:spChg chg="del">
          <ac:chgData name="Савчук Станіслав Дмитрович" userId="7a6f999f-da82-4d79-8ea8-6a532d9fe009" providerId="ADAL" clId="{1EE46AF5-1B5D-4258-B7B8-624410F837B7}" dt="2017-10-30T17:30:56.730" v="4" actId="478"/>
          <ac:spMkLst>
            <pc:docMk/>
            <pc:sldMk cId="3726177724" sldId="257"/>
            <ac:spMk id="3" creationId="{F1BD026B-7F05-468F-A56D-2BD47AA5F3A1}"/>
          </ac:spMkLst>
        </pc:spChg>
        <pc:spChg chg="mod">
          <ac:chgData name="Савчук Станіслав Дмитрович" userId="7a6f999f-da82-4d79-8ea8-6a532d9fe009" providerId="ADAL" clId="{1EE46AF5-1B5D-4258-B7B8-624410F837B7}" dt="2017-10-30T17:33:48.782" v="27" actId="1076"/>
          <ac:spMkLst>
            <pc:docMk/>
            <pc:sldMk cId="3726177724" sldId="257"/>
            <ac:spMk id="4" creationId="{34177F6A-180F-4CFC-8BA2-BC101E94EABB}"/>
          </ac:spMkLst>
        </pc:spChg>
        <pc:spChg chg="del">
          <ac:chgData name="Савчук Станіслав Дмитрович" userId="7a6f999f-da82-4d79-8ea8-6a532d9fe009" providerId="ADAL" clId="{1EE46AF5-1B5D-4258-B7B8-624410F837B7}" dt="2017-10-30T18:46:04.376" v="403" actId="478"/>
          <ac:spMkLst>
            <pc:docMk/>
            <pc:sldMk cId="3726177724" sldId="257"/>
            <ac:spMk id="6" creationId="{FBB7118B-8311-48BE-8209-A6081ED1974F}"/>
          </ac:spMkLst>
        </pc:spChg>
        <pc:spChg chg="add mod">
          <ac:chgData name="Савчук Станіслав Дмитрович" userId="7a6f999f-da82-4d79-8ea8-6a532d9fe009" providerId="ADAL" clId="{1EE46AF5-1B5D-4258-B7B8-624410F837B7}" dt="2017-10-30T17:33:31.304" v="24" actId="1076"/>
          <ac:spMkLst>
            <pc:docMk/>
            <pc:sldMk cId="3726177724" sldId="257"/>
            <ac:spMk id="11" creationId="{944FC669-CE29-4E65-9FB7-DEA6C081569F}"/>
          </ac:spMkLst>
        </pc:spChg>
        <pc:spChg chg="add mod">
          <ac:chgData name="Савчук Станіслав Дмитрович" userId="7a6f999f-da82-4d79-8ea8-6a532d9fe009" providerId="ADAL" clId="{1EE46AF5-1B5D-4258-B7B8-624410F837B7}" dt="2017-10-30T18:46:12.919" v="405" actId="14100"/>
          <ac:spMkLst>
            <pc:docMk/>
            <pc:sldMk cId="3726177724" sldId="257"/>
            <ac:spMk id="12" creationId="{37F9E1D2-F504-4741-8108-6F23CF14823E}"/>
          </ac:spMkLst>
        </pc:spChg>
        <pc:picChg chg="del">
          <ac:chgData name="Савчук Станіслав Дмитрович" userId="7a6f999f-da82-4d79-8ea8-6a532d9fe009" providerId="ADAL" clId="{1EE46AF5-1B5D-4258-B7B8-624410F837B7}" dt="2017-10-30T17:30:54.768" v="3" actId="478"/>
          <ac:picMkLst>
            <pc:docMk/>
            <pc:sldMk cId="3726177724" sldId="257"/>
            <ac:picMk id="2" creationId="{EE50CDB2-372C-45E8-BB89-7F8F9EE4E819}"/>
          </ac:picMkLst>
        </pc:picChg>
        <pc:picChg chg="add del mod">
          <ac:chgData name="Савчук Станіслав Дмитрович" userId="7a6f999f-da82-4d79-8ea8-6a532d9fe009" providerId="ADAL" clId="{1EE46AF5-1B5D-4258-B7B8-624410F837B7}" dt="2017-10-30T17:32:48.990" v="12" actId="478"/>
          <ac:picMkLst>
            <pc:docMk/>
            <pc:sldMk cId="3726177724" sldId="257"/>
            <ac:picMk id="8" creationId="{CA41EB6A-67D4-47D3-9190-F30BC62697E0}"/>
          </ac:picMkLst>
        </pc:picChg>
        <pc:picChg chg="add mod">
          <ac:chgData name="Савчук Станіслав Дмитрович" userId="7a6f999f-da82-4d79-8ea8-6a532d9fe009" providerId="ADAL" clId="{1EE46AF5-1B5D-4258-B7B8-624410F837B7}" dt="2017-10-30T17:33:05.199" v="18" actId="1076"/>
          <ac:picMkLst>
            <pc:docMk/>
            <pc:sldMk cId="3726177724" sldId="257"/>
            <ac:picMk id="10" creationId="{6758E947-94EE-4183-813C-1FA098EF7BF7}"/>
          </ac:picMkLst>
        </pc:picChg>
      </pc:sldChg>
    </pc:docChg>
  </pc:docChgLst>
  <pc:docChgLst>
    <pc:chgData name="Савчук Станіслав Дмитрович" userId="7a6f999f-da82-4d79-8ea8-6a532d9fe009" providerId="ADAL" clId="{918B0DBB-C84C-4143-8B94-70AEF4E5AFA3}"/>
    <pc:docChg chg="undo custSel modSld">
      <pc:chgData name="Савчук Станіслав Дмитрович" userId="7a6f999f-da82-4d79-8ea8-6a532d9fe009" providerId="ADAL" clId="{918B0DBB-C84C-4143-8B94-70AEF4E5AFA3}" dt="2017-09-29T15:49:27.174" v="614" actId="20577"/>
      <pc:docMkLst>
        <pc:docMk/>
      </pc:docMkLst>
      <pc:sldChg chg="addSp delSp modSp">
        <pc:chgData name="Савчук Станіслав Дмитрович" userId="7a6f999f-da82-4d79-8ea8-6a532d9fe009" providerId="ADAL" clId="{918B0DBB-C84C-4143-8B94-70AEF4E5AFA3}" dt="2017-09-29T15:49:27.174" v="614" actId="20577"/>
        <pc:sldMkLst>
          <pc:docMk/>
          <pc:sldMk cId="4239756788" sldId="256"/>
        </pc:sldMkLst>
        <pc:spChg chg="mod">
          <ac:chgData name="Савчук Станіслав Дмитрович" userId="7a6f999f-da82-4d79-8ea8-6a532d9fe009" providerId="ADAL" clId="{918B0DBB-C84C-4143-8B94-70AEF4E5AFA3}" dt="2017-09-29T15:02:15.885" v="335" actId="20577"/>
          <ac:spMkLst>
            <pc:docMk/>
            <pc:sldMk cId="4239756788" sldId="256"/>
            <ac:spMk id="5" creationId="{00000000-0000-0000-0000-000000000000}"/>
          </ac:spMkLst>
        </pc:spChg>
        <pc:graphicFrameChg chg="modGraphic">
          <ac:chgData name="Савчук Станіслав Дмитрович" userId="7a6f999f-da82-4d79-8ea8-6a532d9fe009" providerId="ADAL" clId="{918B0DBB-C84C-4143-8B94-70AEF4E5AFA3}" dt="2017-09-29T15:44:25.204" v="574" actId="20577"/>
          <ac:graphicFrameMkLst>
            <pc:docMk/>
            <pc:sldMk cId="4239756788" sldId="256"/>
            <ac:graphicFrameMk id="7" creationId="{00000000-0000-0000-0000-000000000000}"/>
          </ac:graphicFrameMkLst>
        </pc:graphicFrameChg>
        <pc:graphicFrameChg chg="mod modGraphic">
          <ac:chgData name="Савчук Станіслав Дмитрович" userId="7a6f999f-da82-4d79-8ea8-6a532d9fe009" providerId="ADAL" clId="{918B0DBB-C84C-4143-8B94-70AEF4E5AFA3}" dt="2017-09-29T15:49:27.174" v="614" actId="20577"/>
          <ac:graphicFrameMkLst>
            <pc:docMk/>
            <pc:sldMk cId="4239756788" sldId="256"/>
            <ac:graphicFrameMk id="8" creationId="{00000000-0000-0000-0000-000000000000}"/>
          </ac:graphicFrameMkLst>
        </pc:graphicFrameChg>
        <pc:picChg chg="add del mod">
          <ac:chgData name="Савчук Станіслав Дмитрович" userId="7a6f999f-da82-4d79-8ea8-6a532d9fe009" providerId="ADAL" clId="{918B0DBB-C84C-4143-8B94-70AEF4E5AFA3}" dt="2017-09-29T14:16:12.812" v="135" actId="478"/>
          <ac:picMkLst>
            <pc:docMk/>
            <pc:sldMk cId="4239756788" sldId="256"/>
            <ac:picMk id="3" creationId="{B725FFF9-4A16-4C25-A3D4-277CC5AE9963}"/>
          </ac:picMkLst>
        </pc:picChg>
        <pc:picChg chg="add del mod">
          <ac:chgData name="Савчук Станіслав Дмитрович" userId="7a6f999f-da82-4d79-8ea8-6a532d9fe009" providerId="ADAL" clId="{918B0DBB-C84C-4143-8B94-70AEF4E5AFA3}" dt="2017-09-29T14:12:04.901" v="97" actId="478"/>
          <ac:picMkLst>
            <pc:docMk/>
            <pc:sldMk cId="4239756788" sldId="256"/>
            <ac:picMk id="6" creationId="{9F5A1728-30AC-4D08-AB0E-5D05729F5E23}"/>
          </ac:picMkLst>
        </pc:picChg>
        <pc:picChg chg="add mod">
          <ac:chgData name="Савчук Станіслав Дмитрович" userId="7a6f999f-da82-4d79-8ea8-6a532d9fe009" providerId="ADAL" clId="{918B0DBB-C84C-4143-8B94-70AEF4E5AFA3}" dt="2017-09-27T13:30:08.645" v="89" actId="1035"/>
          <ac:picMkLst>
            <pc:docMk/>
            <pc:sldMk cId="4239756788" sldId="256"/>
            <ac:picMk id="10" creationId="{0A3C9EDE-A916-4C2C-8826-3D95D3B3A8D8}"/>
          </ac:picMkLst>
        </pc:picChg>
        <pc:picChg chg="del">
          <ac:chgData name="Савчук Станіслав Дмитрович" userId="7a6f999f-da82-4d79-8ea8-6a532d9fe009" providerId="ADAL" clId="{918B0DBB-C84C-4143-8B94-70AEF4E5AFA3}" dt="2017-09-27T11:53:03.835" v="0" actId="478"/>
          <ac:picMkLst>
            <pc:docMk/>
            <pc:sldMk cId="4239756788" sldId="256"/>
            <ac:picMk id="11" creationId="{10C956CB-5090-4E8E-86D5-21F2ED293BFA}"/>
          </ac:picMkLst>
        </pc:picChg>
        <pc:picChg chg="del">
          <ac:chgData name="Савчук Станіслав Дмитрович" userId="7a6f999f-da82-4d79-8ea8-6a532d9fe009" providerId="ADAL" clId="{918B0DBB-C84C-4143-8B94-70AEF4E5AFA3}" dt="2017-09-27T11:54:11.492" v="11" actId="478"/>
          <ac:picMkLst>
            <pc:docMk/>
            <pc:sldMk cId="4239756788" sldId="256"/>
            <ac:picMk id="13" creationId="{742F9AFE-1871-40A8-B624-9BDCDB73AF89}"/>
          </ac:picMkLst>
        </pc:picChg>
        <pc:picChg chg="add del mod">
          <ac:chgData name="Савчук Станіслав Дмитрович" userId="7a6f999f-da82-4d79-8ea8-6a532d9fe009" providerId="ADAL" clId="{918B0DBB-C84C-4143-8B94-70AEF4E5AFA3}" dt="2017-09-29T14:17:00.491" v="142" actId="20577"/>
          <ac:picMkLst>
            <pc:docMk/>
            <pc:sldMk cId="4239756788" sldId="256"/>
            <ac:picMk id="14" creationId="{4996F534-6663-4E36-8D13-2CBB020C934F}"/>
          </ac:picMkLst>
        </pc:picChg>
        <pc:picChg chg="del">
          <ac:chgData name="Савчук Станіслав Дмитрович" userId="7a6f999f-da82-4d79-8ea8-6a532d9fe009" providerId="ADAL" clId="{918B0DBB-C84C-4143-8B94-70AEF4E5AFA3}" dt="2017-09-27T11:54:13.225" v="13" actId="478"/>
          <ac:picMkLst>
            <pc:docMk/>
            <pc:sldMk cId="4239756788" sldId="256"/>
            <ac:picMk id="15" creationId="{B693A0F3-99C8-4D7B-9BD7-6A012CC08E90}"/>
          </ac:picMkLst>
        </pc:picChg>
        <pc:picChg chg="add mod">
          <ac:chgData name="Савчук Станіслав Дмитрович" userId="7a6f999f-da82-4d79-8ea8-6a532d9fe009" providerId="ADAL" clId="{918B0DBB-C84C-4143-8B94-70AEF4E5AFA3}" dt="2017-09-27T13:30:29.872" v="94" actId="1035"/>
          <ac:picMkLst>
            <pc:docMk/>
            <pc:sldMk cId="4239756788" sldId="256"/>
            <ac:picMk id="16" creationId="{678A321A-A53F-44CF-AA9A-CEA088F8F775}"/>
          </ac:picMkLst>
        </pc:picChg>
        <pc:picChg chg="del">
          <ac:chgData name="Савчук Станіслав Дмитрович" userId="7a6f999f-da82-4d79-8ea8-6a532d9fe009" providerId="ADAL" clId="{918B0DBB-C84C-4143-8B94-70AEF4E5AFA3}" dt="2017-09-27T11:54:12.365" v="12" actId="478"/>
          <ac:picMkLst>
            <pc:docMk/>
            <pc:sldMk cId="4239756788" sldId="256"/>
            <ac:picMk id="17" creationId="{E3FDF2EE-817F-437D-929A-9761F0D88211}"/>
          </ac:picMkLst>
        </pc:picChg>
        <pc:picChg chg="del">
          <ac:chgData name="Савчук Станіслав Дмитрович" userId="7a6f999f-da82-4d79-8ea8-6a532d9fe009" providerId="ADAL" clId="{918B0DBB-C84C-4143-8B94-70AEF4E5AFA3}" dt="2017-09-27T11:54:13.976" v="14" actId="478"/>
          <ac:picMkLst>
            <pc:docMk/>
            <pc:sldMk cId="4239756788" sldId="256"/>
            <ac:picMk id="19" creationId="{0174A74E-51D7-4830-A739-3CD69B608AA1}"/>
          </ac:picMkLst>
        </pc:picChg>
        <pc:picChg chg="add mod">
          <ac:chgData name="Савчук Станіслав Дмитрович" userId="7a6f999f-da82-4d79-8ea8-6a532d9fe009" providerId="ADAL" clId="{918B0DBB-C84C-4143-8B94-70AEF4E5AFA3}" dt="2017-09-27T13:30:15.065" v="92" actId="1035"/>
          <ac:picMkLst>
            <pc:docMk/>
            <pc:sldMk cId="4239756788" sldId="256"/>
            <ac:picMk id="20" creationId="{FF2E27D8-F842-440C-AEA6-15A2D625F14F}"/>
          </ac:picMkLst>
        </pc:picChg>
        <pc:picChg chg="add del mod">
          <ac:chgData name="Савчук Станіслав Дмитрович" userId="7a6f999f-da82-4d79-8ea8-6a532d9fe009" providerId="ADAL" clId="{918B0DBB-C84C-4143-8B94-70AEF4E5AFA3}" dt="2017-09-29T14:13:06.887" v="109" actId="478"/>
          <ac:picMkLst>
            <pc:docMk/>
            <pc:sldMk cId="4239756788" sldId="256"/>
            <ac:picMk id="22" creationId="{0E5AE862-3739-4F42-A27D-6FA88CCF1332}"/>
          </ac:picMkLst>
        </pc:picChg>
        <pc:picChg chg="add mod">
          <ac:chgData name="Савчук Станіслав Дмитрович" userId="7a6f999f-da82-4d79-8ea8-6a532d9fe009" providerId="ADAL" clId="{918B0DBB-C84C-4143-8B94-70AEF4E5AFA3}" dt="2017-09-29T14:15:12.829" v="126" actId="14100"/>
          <ac:picMkLst>
            <pc:docMk/>
            <pc:sldMk cId="4239756788" sldId="256"/>
            <ac:picMk id="24" creationId="{ABB7CB92-A332-4A61-BD55-72483B7B47CF}"/>
          </ac:picMkLst>
        </pc:picChg>
        <pc:picChg chg="add del mod">
          <ac:chgData name="Савчук Станіслав Дмитрович" userId="7a6f999f-da82-4d79-8ea8-6a532d9fe009" providerId="ADAL" clId="{918B0DBB-C84C-4143-8B94-70AEF4E5AFA3}" dt="2017-09-29T14:14:26.671" v="122" actId="478"/>
          <ac:picMkLst>
            <pc:docMk/>
            <pc:sldMk cId="4239756788" sldId="256"/>
            <ac:picMk id="26" creationId="{69F937B9-2400-4C09-AB7E-B3040728776A}"/>
          </ac:picMkLst>
        </pc:picChg>
        <pc:picChg chg="add del mod">
          <ac:chgData name="Савчук Станіслав Дмитрович" userId="7a6f999f-da82-4d79-8ea8-6a532d9fe009" providerId="ADAL" clId="{918B0DBB-C84C-4143-8B94-70AEF4E5AFA3}" dt="2017-09-29T14:15:15.408" v="127" actId="478"/>
          <ac:picMkLst>
            <pc:docMk/>
            <pc:sldMk cId="4239756788" sldId="256"/>
            <ac:picMk id="28" creationId="{9C62BAA3-6305-4371-ABB1-42D8ABC1A66A}"/>
          </ac:picMkLst>
        </pc:picChg>
        <pc:picChg chg="add del mod">
          <ac:chgData name="Савчук Станіслав Дмитрович" userId="7a6f999f-da82-4d79-8ea8-6a532d9fe009" providerId="ADAL" clId="{918B0DBB-C84C-4143-8B94-70AEF4E5AFA3}" dt="2017-09-29T14:16:15.011" v="136" actId="478"/>
          <ac:picMkLst>
            <pc:docMk/>
            <pc:sldMk cId="4239756788" sldId="256"/>
            <ac:picMk id="30" creationId="{E68C7E3B-B2FE-46B0-A458-C993AAAE9B6E}"/>
          </ac:picMkLst>
        </pc:picChg>
        <pc:picChg chg="add mod">
          <ac:chgData name="Савчук Станіслав Дмитрович" userId="7a6f999f-da82-4d79-8ea8-6a532d9fe009" providerId="ADAL" clId="{918B0DBB-C84C-4143-8B94-70AEF4E5AFA3}" dt="2017-09-29T14:17:06.432" v="145" actId="1036"/>
          <ac:picMkLst>
            <pc:docMk/>
            <pc:sldMk cId="4239756788" sldId="256"/>
            <ac:picMk id="34" creationId="{31E97167-95C4-4895-8D2B-0D1F4CEBE29F}"/>
          </ac:picMkLst>
        </pc:picChg>
        <pc:picChg chg="add mod">
          <ac:chgData name="Савчук Станіслав Дмитрович" userId="7a6f999f-da82-4d79-8ea8-6a532d9fe009" providerId="ADAL" clId="{918B0DBB-C84C-4143-8B94-70AEF4E5AFA3}" dt="2017-09-29T14:16:55.898" v="140" actId="14100"/>
          <ac:picMkLst>
            <pc:docMk/>
            <pc:sldMk cId="4239756788" sldId="256"/>
            <ac:picMk id="1024" creationId="{D4998159-7C8D-430B-8A7C-A267BEFCF340}"/>
          </ac:picMkLst>
        </pc:picChg>
        <pc:picChg chg="del mod">
          <ac:chgData name="Савчук Станіслав Дмитрович" userId="7a6f999f-da82-4d79-8ea8-6a532d9fe009" providerId="ADAL" clId="{918B0DBB-C84C-4143-8B94-70AEF4E5AFA3}" dt="2017-09-27T11:53:43.338" v="6" actId="20577"/>
          <ac:picMkLst>
            <pc:docMk/>
            <pc:sldMk cId="4239756788" sldId="256"/>
            <ac:picMk id="1036" creationId="{00000000-0000-0000-0000-000000000000}"/>
          </ac:picMkLst>
        </pc:picChg>
      </pc:sldChg>
      <pc:sldChg chg="addSp delSp modSp">
        <pc:chgData name="Савчук Станіслав Дмитрович" userId="7a6f999f-da82-4d79-8ea8-6a532d9fe009" providerId="ADAL" clId="{918B0DBB-C84C-4143-8B94-70AEF4E5AFA3}" dt="2017-09-29T15:48:49.876" v="612" actId="692"/>
        <pc:sldMkLst>
          <pc:docMk/>
          <pc:sldMk cId="3726177724" sldId="257"/>
        </pc:sldMkLst>
        <pc:spChg chg="add del mod">
          <ac:chgData name="Савчук Станіслав Дмитрович" userId="7a6f999f-da82-4d79-8ea8-6a532d9fe009" providerId="ADAL" clId="{918B0DBB-C84C-4143-8B94-70AEF4E5AFA3}" dt="2017-09-29T15:47:13.243" v="593" actId="692"/>
          <ac:spMkLst>
            <pc:docMk/>
            <pc:sldMk cId="3726177724" sldId="257"/>
            <ac:spMk id="4" creationId="{CC1737DF-94AF-4F54-A991-5FEAAAB044F5}"/>
          </ac:spMkLst>
        </pc:spChg>
        <pc:spChg chg="del">
          <ac:chgData name="Савчук Станіслав Дмитрович" userId="7a6f999f-da82-4d79-8ea8-6a532d9fe009" providerId="ADAL" clId="{918B0DBB-C84C-4143-8B94-70AEF4E5AFA3}" dt="2017-09-29T15:44:37.456" v="575" actId="478"/>
          <ac:spMkLst>
            <pc:docMk/>
            <pc:sldMk cId="3726177724" sldId="257"/>
            <ac:spMk id="5" creationId="{1ABF7941-9345-4D40-A39A-3F90561931ED}"/>
          </ac:spMkLst>
        </pc:spChg>
        <pc:spChg chg="add">
          <ac:chgData name="Савчук Станіслав Дмитрович" userId="7a6f999f-da82-4d79-8ea8-6a532d9fe009" providerId="ADAL" clId="{918B0DBB-C84C-4143-8B94-70AEF4E5AFA3}" dt="2017-09-29T15:44:38.684" v="576" actId="692"/>
          <ac:spMkLst>
            <pc:docMk/>
            <pc:sldMk cId="3726177724" sldId="257"/>
            <ac:spMk id="6" creationId="{FBB7118B-8311-48BE-8209-A6081ED1974F}"/>
          </ac:spMkLst>
        </pc:spChg>
        <pc:spChg chg="add mod">
          <ac:chgData name="Савчук Станіслав Дмитрович" userId="7a6f999f-da82-4d79-8ea8-6a532d9fe009" providerId="ADAL" clId="{918B0DBB-C84C-4143-8B94-70AEF4E5AFA3}" dt="2017-09-29T15:47:43.310" v="603" actId="6549"/>
          <ac:spMkLst>
            <pc:docMk/>
            <pc:sldMk cId="3726177724" sldId="257"/>
            <ac:spMk id="9" creationId="{9DFB3EEA-594C-4252-966A-8978D2A26EDF}"/>
          </ac:spMkLst>
        </pc:spChg>
        <pc:spChg chg="add del mod">
          <ac:chgData name="Савчук Станіслав Дмитрович" userId="7a6f999f-da82-4d79-8ea8-6a532d9fe009" providerId="ADAL" clId="{918B0DBB-C84C-4143-8B94-70AEF4E5AFA3}" dt="2017-09-29T15:47:31.766" v="600" actId="478"/>
          <ac:spMkLst>
            <pc:docMk/>
            <pc:sldMk cId="3726177724" sldId="257"/>
            <ac:spMk id="10" creationId="{89DE507B-CEF9-4750-AAD3-39A92EF4A4A6}"/>
          </ac:spMkLst>
        </pc:spChg>
        <pc:spChg chg="add mod">
          <ac:chgData name="Савчук Станіслав Дмитрович" userId="7a6f999f-da82-4d79-8ea8-6a532d9fe009" providerId="ADAL" clId="{918B0DBB-C84C-4143-8B94-70AEF4E5AFA3}" dt="2017-09-29T15:48:49.876" v="612" actId="692"/>
          <ac:spMkLst>
            <pc:docMk/>
            <pc:sldMk cId="3726177724" sldId="257"/>
            <ac:spMk id="11" creationId="{AAD2E379-59D4-4E10-9E56-E1DA45C8718D}"/>
          </ac:spMkLst>
        </pc:spChg>
        <pc:picChg chg="add mod">
          <ac:chgData name="Савчук Станіслав Дмитрович" userId="7a6f999f-da82-4d79-8ea8-6a532d9fe009" providerId="ADAL" clId="{918B0DBB-C84C-4143-8B94-70AEF4E5AFA3}" dt="2017-09-29T15:48:23.223" v="608" actId="1076"/>
          <ac:picMkLst>
            <pc:docMk/>
            <pc:sldMk cId="3726177724" sldId="257"/>
            <ac:picMk id="3" creationId="{08305559-CAE2-4D6D-BFC9-5FC8D1FB3AF1}"/>
          </ac:picMkLst>
        </pc:picChg>
        <pc:picChg chg="del">
          <ac:chgData name="Савчук Станіслав Дмитрович" userId="7a6f999f-da82-4d79-8ea8-6a532d9fe009" providerId="ADAL" clId="{918B0DBB-C84C-4143-8B94-70AEF4E5AFA3}" dt="2017-09-29T15:46:29.511" v="577" actId="478"/>
          <ac:picMkLst>
            <pc:docMk/>
            <pc:sldMk cId="3726177724" sldId="257"/>
            <ac:picMk id="8" creationId="{4EA8EA8C-FE73-4DBA-AB9A-F2836DC9FFA6}"/>
          </ac:picMkLst>
        </pc:picChg>
      </pc:sldChg>
    </pc:docChg>
  </pc:docChgLst>
  <pc:docChgLst>
    <pc:chgData name="Савчук Станіслав Дмитрович" userId="7a6f999f-da82-4d79-8ea8-6a532d9fe009" providerId="ADAL" clId="{A5E419BF-CCB1-4C5F-8C56-2BE5C1887B29}"/>
    <pc:docChg chg="modSld">
      <pc:chgData name="Савчук Станіслав Дмитрович" userId="7a6f999f-da82-4d79-8ea8-6a532d9fe009" providerId="ADAL" clId="{A5E419BF-CCB1-4C5F-8C56-2BE5C1887B29}" dt="2017-09-26T12:03:23.291" v="29" actId="20577"/>
      <pc:docMkLst>
        <pc:docMk/>
      </pc:docMkLst>
      <pc:sldChg chg="modSp">
        <pc:chgData name="Савчук Станіслав Дмитрович" userId="7a6f999f-da82-4d79-8ea8-6a532d9fe009" providerId="ADAL" clId="{A5E419BF-CCB1-4C5F-8C56-2BE5C1887B29}" dt="2017-09-26T12:03:23.291" v="29" actId="20577"/>
        <pc:sldMkLst>
          <pc:docMk/>
          <pc:sldMk cId="4239756788" sldId="256"/>
        </pc:sldMkLst>
        <pc:graphicFrameChg chg="modGraphic">
          <ac:chgData name="Савчук Станіслав Дмитрович" userId="7a6f999f-da82-4d79-8ea8-6a532d9fe009" providerId="ADAL" clId="{A5E419BF-CCB1-4C5F-8C56-2BE5C1887B29}" dt="2017-09-26T12:03:23.291" v="29" actId="20577"/>
          <ac:graphicFrameMkLst>
            <pc:docMk/>
            <pc:sldMk cId="4239756788" sldId="256"/>
            <ac:graphicFrameMk id="7" creationId="{00000000-0000-0000-0000-000000000000}"/>
          </ac:graphicFrameMkLst>
        </pc:graphicFrameChg>
        <pc:picChg chg="mod">
          <ac:chgData name="Савчук Станіслав Дмитрович" userId="7a6f999f-da82-4d79-8ea8-6a532d9fe009" providerId="ADAL" clId="{A5E419BF-CCB1-4C5F-8C56-2BE5C1887B29}" dt="2017-09-21T08:03:54.014" v="14" actId="1076"/>
          <ac:picMkLst>
            <pc:docMk/>
            <pc:sldMk cId="4239756788" sldId="256"/>
            <ac:picMk id="1036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55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55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388D0-2BC0-483C-9392-8A76126276A5}" type="datetimeFigureOut">
              <a:rPr lang="x-none" smtClean="0"/>
              <a:pPr/>
              <a:t>27.07.2020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1235075"/>
            <a:ext cx="4440237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7" y="4752747"/>
            <a:ext cx="5439410" cy="38886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80333"/>
            <a:ext cx="2946347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342" y="9380333"/>
            <a:ext cx="2946347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1D206-D543-4F02-888C-ADE293E0AAE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85122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1D206-D543-4F02-888C-ADE293E0AAE0}" type="slidenum">
              <a:rPr lang="x-none" smtClean="0"/>
              <a:pPr/>
              <a:t>1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9933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1D206-D543-4F02-888C-ADE293E0AAE0}" type="slidenum">
              <a:rPr lang="x-none" smtClean="0"/>
              <a:pPr/>
              <a:t>2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938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05E-0BB2-42F5-94C3-8F4C9E01A821}" type="datetimeFigureOut">
              <a:rPr lang="uk-UA" smtClean="0"/>
              <a:pPr/>
              <a:t>27.07.2020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22813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05E-0BB2-42F5-94C3-8F4C9E01A821}" type="datetimeFigureOut">
              <a:rPr lang="uk-UA" smtClean="0"/>
              <a:pPr/>
              <a:t>27.07.2020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6498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05E-0BB2-42F5-94C3-8F4C9E01A821}" type="datetimeFigureOut">
              <a:rPr lang="uk-UA" smtClean="0"/>
              <a:pPr/>
              <a:t>27.07.2020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6891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05E-0BB2-42F5-94C3-8F4C9E01A821}" type="datetimeFigureOut">
              <a:rPr lang="uk-UA" smtClean="0"/>
              <a:pPr/>
              <a:t>27.07.2020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68251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05E-0BB2-42F5-94C3-8F4C9E01A821}" type="datetimeFigureOut">
              <a:rPr lang="uk-UA" smtClean="0"/>
              <a:pPr/>
              <a:t>27.07.2020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02007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05E-0BB2-42F5-94C3-8F4C9E01A821}" type="datetimeFigureOut">
              <a:rPr lang="uk-UA" smtClean="0"/>
              <a:pPr/>
              <a:t>27.07.2020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71670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05E-0BB2-42F5-94C3-8F4C9E01A821}" type="datetimeFigureOut">
              <a:rPr lang="uk-UA" smtClean="0"/>
              <a:pPr/>
              <a:t>27.07.2020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14364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05E-0BB2-42F5-94C3-8F4C9E01A821}" type="datetimeFigureOut">
              <a:rPr lang="uk-UA" smtClean="0"/>
              <a:pPr/>
              <a:t>27.07.2020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05861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05E-0BB2-42F5-94C3-8F4C9E01A821}" type="datetimeFigureOut">
              <a:rPr lang="uk-UA" smtClean="0"/>
              <a:pPr/>
              <a:t>27.07.2020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2300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05E-0BB2-42F5-94C3-8F4C9E01A821}" type="datetimeFigureOut">
              <a:rPr lang="uk-UA" smtClean="0"/>
              <a:pPr/>
              <a:t>27.07.2020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28700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05E-0BB2-42F5-94C3-8F4C9E01A821}" type="datetimeFigureOut">
              <a:rPr lang="uk-UA" smtClean="0"/>
              <a:pPr/>
              <a:t>27.07.2020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03046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C105E-0BB2-42F5-94C3-8F4C9E01A821}" type="datetimeFigureOut">
              <a:rPr lang="uk-UA" smtClean="0"/>
              <a:pPr/>
              <a:t>27.07.2020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02006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s://www.ukrposhta.ua/ua/nerukhomist" TargetMode="Externa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http://www.facebook.com/UkrposhtaRealEstate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6.jpeg"/><Relationship Id="rId7" Type="http://schemas.openxmlformats.org/officeDocument/2006/relationships/hyperlink" Target="https://goo.gl/maps/89HbEJXchU4LCE2m6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xmlns="" id="{47DF0468-CC55-4E2A-9C46-1535AAFB47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435653"/>
              </p:ext>
            </p:extLst>
          </p:nvPr>
        </p:nvGraphicFramePr>
        <p:xfrm>
          <a:off x="189147" y="4019327"/>
          <a:ext cx="8631325" cy="2767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07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511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dirty="0">
                          <a:solidFill>
                            <a:schemeClr val="tx1"/>
                          </a:solidFill>
                          <a:latin typeface="Carlito"/>
                        </a:rPr>
                        <a:t>Адреса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kern="1200" baseline="0" dirty="0" err="1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+mn-cs"/>
                        </a:rPr>
                        <a:t>Дніпропетровська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+mn-cs"/>
                        </a:rPr>
                        <a:t> область, </a:t>
                      </a:r>
                      <a:r>
                        <a:rPr lang="ru-RU" sz="1000" b="1" kern="1200" baseline="0" dirty="0" err="1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+mn-cs"/>
                        </a:rPr>
                        <a:t>смт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1" kern="1200" baseline="0" dirty="0" err="1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+mn-cs"/>
                        </a:rPr>
                        <a:t>Томаківка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000" b="1" kern="1200" baseline="0" dirty="0" err="1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+mn-cs"/>
                        </a:rPr>
                        <a:t>вул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000" b="1" kern="1200" baseline="0" dirty="0" err="1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+mn-cs"/>
                        </a:rPr>
                        <a:t>Леніна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+mn-cs"/>
                        </a:rPr>
                        <a:t>, 22-а,</a:t>
                      </a:r>
                      <a:r>
                        <a:rPr lang="uk-UA" sz="1000" b="1" kern="1200" baseline="0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+mn-cs"/>
                        </a:rPr>
                        <a:t> 53500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117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uk-UA" sz="1000" spc="-5" noProof="0" dirty="0" smtClean="0">
                          <a:latin typeface="Carlito"/>
                          <a:cs typeface="Carlito"/>
                        </a:rPr>
                        <a:t>Площа</a:t>
                      </a:r>
                      <a:r>
                        <a:rPr sz="1000" spc="-5" dirty="0" smtClean="0">
                          <a:latin typeface="Carlito"/>
                          <a:cs typeface="Carlito"/>
                        </a:rPr>
                        <a:t> </a:t>
                      </a:r>
                      <a:r>
                        <a:rPr lang="uk-UA" sz="1000" spc="-5" noProof="0" dirty="0" smtClean="0">
                          <a:latin typeface="Carlito"/>
                          <a:cs typeface="Carlito"/>
                        </a:rPr>
                        <a:t>нерухомого</a:t>
                      </a:r>
                      <a:r>
                        <a:rPr lang="ru-RU" sz="1000" spc="-5" dirty="0" smtClean="0">
                          <a:latin typeface="Carlito"/>
                          <a:cs typeface="Carlito"/>
                        </a:rPr>
                        <a:t>о майна</a:t>
                      </a:r>
                      <a:r>
                        <a:rPr sz="1000" spc="-5" dirty="0" smtClean="0">
                          <a:latin typeface="Carlito"/>
                          <a:cs typeface="Carlito"/>
                        </a:rPr>
                        <a:t>, м²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3048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uk-UA" sz="1000" b="0" spc="-5" dirty="0" smtClean="0">
                          <a:latin typeface="Carlito"/>
                          <a:cs typeface="Carlito"/>
                        </a:rPr>
                        <a:t>100,8</a:t>
                      </a:r>
                      <a:endParaRPr sz="1000" b="0" dirty="0">
                        <a:latin typeface="Carlito"/>
                        <a:cs typeface="Carlito"/>
                      </a:endParaRPr>
                    </a:p>
                  </a:txBody>
                  <a:tcPr marL="0" marR="0" marT="3937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117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uk-UA" sz="1000" spc="-5" noProof="0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Початкова ціна </a:t>
                      </a:r>
                      <a:r>
                        <a:rPr lang="uk-UA" sz="1000" spc="-5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продажу</a:t>
                      </a:r>
                      <a:r>
                        <a:rPr sz="1000" spc="-5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, </a:t>
                      </a:r>
                      <a:r>
                        <a:rPr sz="1000" spc="-5" dirty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грн. з </a:t>
                      </a:r>
                      <a:r>
                        <a:rPr sz="1000" spc="-5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ПДВ</a:t>
                      </a:r>
                      <a:endParaRPr sz="1000" spc="-5" dirty="0">
                        <a:solidFill>
                          <a:schemeClr val="tx1"/>
                        </a:solidFill>
                        <a:latin typeface="Carlito"/>
                        <a:ea typeface="+mn-ea"/>
                        <a:cs typeface="Carlito"/>
                      </a:endParaRPr>
                    </a:p>
                  </a:txBody>
                  <a:tcPr marL="0" marR="0" marT="317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uk-UA" sz="1000" b="0" kern="1200" spc="-5" dirty="0" smtClean="0">
                          <a:solidFill>
                            <a:schemeClr val="dk1"/>
                          </a:solidFill>
                          <a:latin typeface="Carlito"/>
                          <a:ea typeface="+mn-ea"/>
                          <a:cs typeface="Carlito"/>
                        </a:rPr>
                        <a:t>112 224,00</a:t>
                      </a:r>
                      <a:endParaRPr sz="1000" b="0" kern="1200" spc="-5" dirty="0">
                        <a:solidFill>
                          <a:schemeClr val="dk1"/>
                        </a:solidFill>
                        <a:latin typeface="Carlito"/>
                        <a:ea typeface="+mn-ea"/>
                        <a:cs typeface="Carlito"/>
                      </a:endParaRPr>
                    </a:p>
                  </a:txBody>
                  <a:tcPr marL="0" marR="0" marT="3937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7802">
                <a:tc>
                  <a:txBody>
                    <a:bodyPr/>
                    <a:lstStyle/>
                    <a:p>
                      <a:pPr marL="9144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spc="-5" noProof="0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Розмір</a:t>
                      </a:r>
                      <a:r>
                        <a:rPr lang="ru-RU" sz="1000" spc="-5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 </a:t>
                      </a:r>
                      <a:r>
                        <a:rPr lang="uk-UA" sz="1000" spc="-5" noProof="0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гарантійного</a:t>
                      </a:r>
                      <a:r>
                        <a:rPr lang="ru-RU" sz="1000" spc="-5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 </a:t>
                      </a:r>
                      <a:r>
                        <a:rPr lang="uk-UA" sz="1000" spc="-5" noProof="0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внеску</a:t>
                      </a:r>
                      <a:r>
                        <a:rPr lang="ru-RU" sz="1000" spc="-5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, грн.</a:t>
                      </a:r>
                    </a:p>
                  </a:txBody>
                  <a:tcPr marL="0" marR="0" marT="317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ru-RU" sz="1000" spc="-5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5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Carlito"/>
                          <a:ea typeface="+mn-ea"/>
                          <a:cs typeface="Carlito"/>
                        </a:rPr>
                        <a:t>% -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latin typeface="Carlito"/>
                          <a:ea typeface="+mn-ea"/>
                          <a:cs typeface="Carlito"/>
                        </a:rPr>
                        <a:t> 5 611,20</a:t>
                      </a:r>
                      <a:endParaRPr sz="1000" kern="1200" dirty="0">
                        <a:solidFill>
                          <a:schemeClr val="dk1"/>
                        </a:solidFill>
                        <a:latin typeface="Carlito"/>
                        <a:ea typeface="+mn-ea"/>
                        <a:cs typeface="Carlito"/>
                      </a:endParaRPr>
                    </a:p>
                  </a:txBody>
                  <a:tcPr marL="0" marR="0" marT="3937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117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uk-UA" sz="1000" spc="-5" noProof="0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Розмір</a:t>
                      </a:r>
                      <a:r>
                        <a:rPr lang="ru-RU" sz="1000" spc="-5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 </a:t>
                      </a:r>
                      <a:r>
                        <a:rPr lang="uk-UA" sz="1000" spc="-5" noProof="0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реєстраційного</a:t>
                      </a:r>
                      <a:r>
                        <a:rPr lang="ru-RU" sz="1000" spc="-5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 </a:t>
                      </a:r>
                      <a:r>
                        <a:rPr lang="uk-UA" sz="1000" spc="-5" noProof="0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внеску</a:t>
                      </a:r>
                      <a:r>
                        <a:rPr lang="ru-RU" sz="1000" spc="-5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, грн.</a:t>
                      </a:r>
                      <a:endParaRPr lang="ru-RU" sz="1000" spc="-5" dirty="0">
                        <a:solidFill>
                          <a:schemeClr val="tx1"/>
                        </a:solidFill>
                        <a:latin typeface="Carlito"/>
                        <a:ea typeface="+mn-ea"/>
                        <a:cs typeface="Carlito"/>
                      </a:endParaRPr>
                    </a:p>
                  </a:txBody>
                  <a:tcPr marL="0" marR="0" marT="317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9431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uk-UA" sz="1000" dirty="0" smtClean="0">
                          <a:latin typeface="Carlito"/>
                          <a:cs typeface="Carlito"/>
                        </a:rPr>
                        <a:t>340,00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3937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117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uk-UA" sz="1000" spc="-20" dirty="0" smtClean="0">
                          <a:latin typeface="Carlito"/>
                          <a:cs typeface="Carlito"/>
                        </a:rPr>
                        <a:t>Документ переходу права власності</a:t>
                      </a:r>
                      <a:endParaRPr sz="1000" dirty="0">
                        <a:latin typeface="Carlito"/>
                        <a:cs typeface="Carlito"/>
                      </a:endParaRPr>
                    </a:p>
                  </a:txBody>
                  <a:tcPr marL="0" marR="0" marT="317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3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dirty="0" smtClean="0">
                          <a:latin typeface="Carlito"/>
                          <a:cs typeface="Carlito"/>
                        </a:rPr>
                        <a:t>Договір купівлі-продажу</a:t>
                      </a:r>
                    </a:p>
                  </a:txBody>
                  <a:tcPr marL="0" marR="0" marT="3937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1179">
                <a:tc>
                  <a:txBody>
                    <a:bodyPr/>
                    <a:lstStyle/>
                    <a:p>
                      <a:pPr marL="9144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kern="1200" noProof="0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Кількість кроків аукціону (на пониження)</a:t>
                      </a:r>
                      <a:endParaRPr lang="uk-UA" sz="1000" kern="1200" noProof="0" dirty="0" smtClean="0">
                        <a:solidFill>
                          <a:schemeClr val="tx1"/>
                        </a:solidFill>
                        <a:latin typeface="Carlito"/>
                        <a:ea typeface="+mn-ea"/>
                        <a:cs typeface="Carlito"/>
                      </a:endParaRPr>
                    </a:p>
                  </a:txBody>
                  <a:tcPr marL="0" marR="0" marT="317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ru-RU" sz="1000" spc="-5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Carlito"/>
                        </a:rPr>
                        <a:t>50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Carlito"/>
                        <a:ea typeface="+mn-ea"/>
                        <a:cs typeface="Carlito"/>
                      </a:endParaRPr>
                    </a:p>
                  </a:txBody>
                  <a:tcPr marL="0" marR="0" marT="3937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97125">
                <a:tc>
                  <a:txBody>
                    <a:bodyPr/>
                    <a:lstStyle/>
                    <a:p>
                      <a:pPr marL="91440" algn="l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lang="uk-UA" sz="1000" spc="-5" noProof="0" dirty="0" smtClean="0">
                          <a:latin typeface="Carlito"/>
                          <a:cs typeface="Carlito"/>
                        </a:rPr>
                        <a:t>Правовстановлюючі документи</a:t>
                      </a:r>
                    </a:p>
                  </a:txBody>
                  <a:tcPr marL="0" marR="0" marT="3048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Технічний паспорт на нежитлову будівлю.</a:t>
                      </a:r>
                      <a:r>
                        <a:rPr lang="uk-UA" sz="10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0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Свідоцтво та Витяг про право власності на нерухоме майно.</a:t>
                      </a:r>
                      <a:r>
                        <a:rPr lang="uk-UA" sz="10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0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Державний</a:t>
                      </a:r>
                      <a:r>
                        <a:rPr lang="ru-RU" sz="10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акт на право </a:t>
                      </a:r>
                      <a:r>
                        <a:rPr lang="uk-UA" sz="10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постійного</a:t>
                      </a:r>
                      <a:r>
                        <a:rPr lang="ru-RU" sz="10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0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користування</a:t>
                      </a:r>
                      <a:r>
                        <a:rPr lang="ru-RU" sz="10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0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земельною</a:t>
                      </a:r>
                      <a:r>
                        <a:rPr lang="ru-RU" sz="10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0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ділянкою</a:t>
                      </a:r>
                      <a:r>
                        <a:rPr lang="ru-RU" sz="10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uk-UA" sz="10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Кадастровий</a:t>
                      </a:r>
                      <a:r>
                        <a:rPr lang="ru-RU" sz="10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номер 1225455100:03:001:0891</a:t>
                      </a:r>
                      <a:endParaRPr lang="uk-UA" sz="100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3937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22038377"/>
                  </a:ext>
                </a:extLst>
              </a:tr>
              <a:tr h="234528">
                <a:tc gridSpan="2">
                  <a:txBody>
                    <a:bodyPr/>
                    <a:lstStyle/>
                    <a:p>
                      <a:pPr marL="91440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uk-UA" sz="1200" b="1" i="0" u="none" strike="noStrike" kern="1200" baseline="0" noProof="0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+mn-cs"/>
                        </a:rPr>
                        <a:t>Застосовується Голландський аукціон - електронний аукціон за методом покрокового зниження стартової ціни та подальшого подання цінових пропозицій</a:t>
                      </a:r>
                      <a:endParaRPr lang="uk-UA" sz="1200" noProof="0" dirty="0">
                        <a:solidFill>
                          <a:schemeClr val="tx1"/>
                        </a:solidFill>
                        <a:latin typeface="Carlito"/>
                        <a:cs typeface="Carlito"/>
                      </a:endParaRPr>
                    </a:p>
                  </a:txBody>
                  <a:tcPr marL="0" marR="0" marT="40005" marB="0"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sz="1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33779" y="58614"/>
            <a:ext cx="8802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spc="-5" dirty="0" smtClean="0">
                <a:latin typeface="Carlito"/>
                <a:cs typeface="Carlito"/>
              </a:rPr>
              <a:t>Паспорт </a:t>
            </a:r>
            <a:r>
              <a:rPr lang="uk-UA" sz="1400" b="1" spc="-5" dirty="0">
                <a:latin typeface="Carlito"/>
                <a:cs typeface="Carlito"/>
              </a:rPr>
              <a:t>торгів: лот № </a:t>
            </a:r>
            <a:r>
              <a:rPr lang="uk-UA" sz="1400" b="1" spc="-5" dirty="0" smtClean="0">
                <a:latin typeface="Carlito"/>
                <a:cs typeface="Carlito"/>
              </a:rPr>
              <a:t>45</a:t>
            </a:r>
            <a:r>
              <a:rPr lang="en-US" sz="1400" b="1" spc="-5" dirty="0" smtClean="0">
                <a:latin typeface="Carlito"/>
                <a:cs typeface="Carlito"/>
              </a:rPr>
              <a:t>s</a:t>
            </a:r>
            <a:r>
              <a:rPr lang="uk-UA" sz="1400" b="1" spc="-5" dirty="0">
                <a:latin typeface="Carlito"/>
                <a:cs typeface="Carlito"/>
              </a:rPr>
              <a:t>. </a:t>
            </a:r>
            <a:r>
              <a:rPr lang="uk-UA" sz="1400" b="1" spc="-5" dirty="0" smtClean="0">
                <a:latin typeface="Carlito"/>
                <a:cs typeface="Carlito"/>
              </a:rPr>
              <a:t>Гаражі 100,8 м²</a:t>
            </a:r>
            <a:r>
              <a:rPr lang="ru-RU" sz="1400" b="1" spc="-5" dirty="0">
                <a:latin typeface="Carlito"/>
                <a:cs typeface="Carlito"/>
              </a:rPr>
              <a:t>, </a:t>
            </a:r>
            <a:r>
              <a:rPr lang="uk-UA" sz="1400" b="1" spc="-5" dirty="0" smtClean="0">
                <a:latin typeface="Carlito"/>
                <a:cs typeface="Carlito"/>
              </a:rPr>
              <a:t>Дніпропетровська </a:t>
            </a:r>
            <a:r>
              <a:rPr lang="ru-RU" sz="1400" b="1" spc="-5" dirty="0" smtClean="0">
                <a:latin typeface="Carlito"/>
                <a:cs typeface="Carlito"/>
              </a:rPr>
              <a:t>область</a:t>
            </a:r>
            <a:r>
              <a:rPr lang="ru-RU" sz="1400" b="1" spc="-5" dirty="0">
                <a:latin typeface="Carlito"/>
                <a:cs typeface="Carlito"/>
              </a:rPr>
              <a:t>, </a:t>
            </a:r>
            <a:r>
              <a:rPr lang="uk-UA" sz="1400" b="1" spc="-5" dirty="0" smtClean="0">
                <a:latin typeface="Carlito"/>
                <a:cs typeface="Carlito"/>
              </a:rPr>
              <a:t>смт</a:t>
            </a:r>
            <a:r>
              <a:rPr lang="ru-RU" sz="1400" b="1" spc="-5" dirty="0" smtClean="0">
                <a:latin typeface="Carlito"/>
                <a:cs typeface="Carlito"/>
              </a:rPr>
              <a:t> </a:t>
            </a:r>
            <a:r>
              <a:rPr lang="uk-UA" sz="1400" b="1" spc="-5" dirty="0" smtClean="0">
                <a:latin typeface="Carlito"/>
                <a:cs typeface="Carlito"/>
              </a:rPr>
              <a:t>Томаківка</a:t>
            </a:r>
            <a:r>
              <a:rPr lang="ru-RU" sz="1400" b="1" spc="-5" dirty="0" smtClean="0">
                <a:latin typeface="Carlito"/>
                <a:cs typeface="Carlito"/>
              </a:rPr>
              <a:t>, </a:t>
            </a:r>
            <a:endParaRPr lang="ru-RU" sz="1400" b="1" spc="-5" dirty="0" smtClean="0">
              <a:latin typeface="Carlito"/>
              <a:cs typeface="Carlito"/>
            </a:endParaRPr>
          </a:p>
          <a:p>
            <a:r>
              <a:rPr lang="ru-RU" sz="1400" b="1" spc="-5" dirty="0" err="1" smtClean="0">
                <a:latin typeface="Carlito"/>
                <a:cs typeface="Carlito"/>
              </a:rPr>
              <a:t>вул</a:t>
            </a:r>
            <a:r>
              <a:rPr lang="ru-RU" sz="1400" b="1" spc="-5" dirty="0" smtClean="0">
                <a:latin typeface="Carlito"/>
                <a:cs typeface="Carlito"/>
              </a:rPr>
              <a:t>. </a:t>
            </a:r>
            <a:r>
              <a:rPr lang="ru-RU" sz="1400" b="1" spc="-5" dirty="0" err="1" smtClean="0">
                <a:latin typeface="Carlito"/>
                <a:cs typeface="Carlito"/>
              </a:rPr>
              <a:t>Леніна</a:t>
            </a:r>
            <a:r>
              <a:rPr lang="ru-RU" sz="1400" b="1" spc="-5" dirty="0" smtClean="0">
                <a:latin typeface="Carlito"/>
                <a:cs typeface="Carlito"/>
              </a:rPr>
              <a:t>, 22-а.</a:t>
            </a:r>
            <a:endParaRPr lang="uk-UA" sz="1400" b="1" spc="-5" dirty="0">
              <a:latin typeface="Carlito"/>
              <a:cs typeface="Carlito"/>
            </a:endParaRPr>
          </a:p>
        </p:txBody>
      </p:sp>
      <p:graphicFrame>
        <p:nvGraphicFramePr>
          <p:cNvPr id="8" name="Таблица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986214983"/>
              </p:ext>
            </p:extLst>
          </p:nvPr>
        </p:nvGraphicFramePr>
        <p:xfrm>
          <a:off x="6084168" y="581833"/>
          <a:ext cx="2713291" cy="3417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32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417590">
                <a:tc>
                  <a:txBody>
                    <a:bodyPr/>
                    <a:lstStyle/>
                    <a:p>
                      <a:r>
                        <a:rPr lang="uk-UA" sz="1400" b="0" kern="1200" baseline="0" noProof="0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+mn-cs"/>
                        </a:rPr>
                        <a:t>Одноповерхова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400" b="0" kern="1200" baseline="0" noProof="0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+mn-cs"/>
                        </a:rPr>
                        <a:t>будівля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+mn-cs"/>
                        </a:rPr>
                        <a:t> гаражу</a:t>
                      </a:r>
                      <a:r>
                        <a:rPr lang="uk-UA" sz="1400" b="0" kern="1200" baseline="0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r>
                        <a:rPr lang="uk-UA" sz="1400" b="0" kern="1200" baseline="0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+mn-cs"/>
                        </a:rPr>
                        <a:t>Рік побудови – 1917. </a:t>
                      </a:r>
                    </a:p>
                    <a:p>
                      <a:r>
                        <a:rPr lang="uk-UA" sz="1400" b="0" kern="1200" baseline="0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+mn-cs"/>
                        </a:rPr>
                        <a:t>Фундамент – бутовий, стіни – цегла.</a:t>
                      </a:r>
                    </a:p>
                    <a:p>
                      <a:r>
                        <a:rPr lang="uk-UA" sz="1400" b="0" kern="1200" baseline="0" noProof="0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+mn-cs"/>
                        </a:rPr>
                        <a:t>Будівля має зручне місце розташування. Поруч житловий масив, магазини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+mn-cs"/>
                        </a:rPr>
                        <a:t>, </a:t>
                      </a:r>
                      <a:r>
                        <a:rPr lang="uk-UA" sz="1400" b="0" kern="1200" baseline="0" noProof="0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+mn-cs"/>
                        </a:rPr>
                        <a:t>фінансові установи, державні 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+mn-cs"/>
                        </a:rPr>
                        <a:t>органи влади.</a:t>
                      </a:r>
                      <a:endParaRPr lang="uk-UA" sz="1400" b="0" kern="1200" baseline="0" noProof="0" dirty="0" smtClean="0">
                        <a:solidFill>
                          <a:schemeClr val="tx1"/>
                        </a:solidFill>
                        <a:latin typeface="Carlito"/>
                        <a:ea typeface="+mn-ea"/>
                        <a:cs typeface="+mn-cs"/>
                      </a:endParaRPr>
                    </a:p>
                    <a:p>
                      <a:r>
                        <a:rPr lang="uk-UA" sz="1400" b="0" kern="1200" baseline="0" noProof="0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+mn-cs"/>
                        </a:rPr>
                        <a:t>Технічний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+mn-cs"/>
                        </a:rPr>
                        <a:t> стан </a:t>
                      </a:r>
                      <a:r>
                        <a:rPr lang="uk-UA" sz="1400" b="0" kern="1200" baseline="0" noProof="0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+mn-cs"/>
                        </a:rPr>
                        <a:t>задовільний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r>
                        <a:rPr lang="uk-UA" sz="1400" b="0" kern="1200" baseline="0" noProof="0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+mn-cs"/>
                        </a:rPr>
                        <a:t>Потребує капітального 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+mn-cs"/>
                        </a:rPr>
                        <a:t>ремонту.</a:t>
                      </a:r>
                      <a:endParaRPr lang="uk-UA" sz="1200" b="0" kern="1200" baseline="0" dirty="0" smtClean="0">
                        <a:solidFill>
                          <a:schemeClr val="tx1"/>
                        </a:solidFill>
                        <a:latin typeface="Carlito"/>
                        <a:ea typeface="+mn-ea"/>
                        <a:cs typeface="+mn-cs"/>
                      </a:endParaRPr>
                    </a:p>
                    <a:p>
                      <a:endParaRPr lang="uk-UA" sz="1200" b="0" kern="1200" baseline="0" dirty="0" smtClean="0">
                        <a:solidFill>
                          <a:schemeClr val="tx1"/>
                        </a:solidFill>
                        <a:latin typeface="Carlito"/>
                        <a:ea typeface="+mn-ea"/>
                        <a:cs typeface="+mn-cs"/>
                      </a:endParaRPr>
                    </a:p>
                    <a:p>
                      <a:r>
                        <a:rPr lang="uk-UA" sz="1200" b="0" kern="1200" baseline="0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+mn-cs"/>
                          <a:hlinkClick r:id="rId3"/>
                        </a:rPr>
                        <a:t>ukrposhta.ua/</a:t>
                      </a:r>
                      <a:r>
                        <a:rPr lang="ru-RU" sz="1200" b="0" kern="1200" baseline="0" dirty="0" err="1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+mn-cs"/>
                          <a:hlinkClick r:id="rId3"/>
                        </a:rPr>
                        <a:t>ua</a:t>
                      </a: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+mn-cs"/>
                          <a:hlinkClick r:id="rId3"/>
                        </a:rPr>
                        <a:t>/</a:t>
                      </a:r>
                      <a:r>
                        <a:rPr lang="ru-RU" sz="1200" b="0" kern="1200" baseline="0" dirty="0" err="1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+mn-cs"/>
                          <a:hlinkClick r:id="rId3"/>
                        </a:rPr>
                        <a:t>nerukhomist</a:t>
                      </a: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+mn-cs"/>
                          <a:hlinkClick r:id="rId4"/>
                        </a:rPr>
                        <a:t>facebook.com/</a:t>
                      </a:r>
                      <a:r>
                        <a:rPr lang="en-US" sz="1200" b="0" kern="1200" baseline="0" dirty="0" err="1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+mn-cs"/>
                          <a:hlinkClick r:id="rId4"/>
                        </a:rPr>
                        <a:t>UkrposhtaRealEstate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latin typeface="Carlito"/>
                          <a:ea typeface="+mn-ea"/>
                          <a:cs typeface="+mn-cs"/>
                          <a:hlinkClick r:id="rId4"/>
                        </a:rPr>
                        <a:t>/</a:t>
                      </a:r>
                      <a:endParaRPr lang="en-US" sz="1200" b="0" kern="1200" baseline="0" dirty="0" smtClean="0">
                        <a:solidFill>
                          <a:schemeClr val="tx1"/>
                        </a:solidFill>
                        <a:latin typeface="Carlito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04" y="2852936"/>
            <a:ext cx="1735008" cy="1119336"/>
          </a:xfrm>
          <a:prstGeom prst="rect">
            <a:avLst/>
          </a:prstGeom>
        </p:spPr>
      </p:pic>
      <p:pic>
        <p:nvPicPr>
          <p:cNvPr id="2050" name="Picture 2" descr="D:\Укрпошта\ПРОДАЖ\Дніпропетровська\смт Томаківка , вул. Леніна, 22-а\Фото\фото титульне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04" y="581835"/>
            <a:ext cx="5767456" cy="218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Укрпошта\ПРОДАЖ\Дніпропетровська\смт Томаківка , вул. Леніна, 22-а\Фото\фото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320" y="2791474"/>
            <a:ext cx="2163648" cy="1180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:\Укрпошта\ПРОДАЖ\Дніпропетровська\смт Томаківка , вул. Леніна, 22-а\Фото\фото2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802995"/>
            <a:ext cx="1580852" cy="1169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975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9146" y="58614"/>
            <a:ext cx="87033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b="1" spc="-5" dirty="0">
                <a:latin typeface="Carlito"/>
                <a:cs typeface="Carlito"/>
              </a:rPr>
              <a:t>Паспорт торгів: лот № 45</a:t>
            </a:r>
            <a:r>
              <a:rPr lang="en-US" sz="1200" b="1" spc="-5" dirty="0">
                <a:latin typeface="Carlito"/>
                <a:cs typeface="Carlito"/>
              </a:rPr>
              <a:t>s</a:t>
            </a:r>
            <a:r>
              <a:rPr lang="uk-UA" sz="1200" b="1" spc="-5" dirty="0">
                <a:latin typeface="Carlito"/>
                <a:cs typeface="Carlito"/>
              </a:rPr>
              <a:t>. Гаражі 100,8 м²</a:t>
            </a:r>
            <a:r>
              <a:rPr lang="ru-RU" sz="1200" b="1" spc="-5" dirty="0">
                <a:latin typeface="Carlito"/>
                <a:cs typeface="Carlito"/>
              </a:rPr>
              <a:t>, </a:t>
            </a:r>
            <a:r>
              <a:rPr lang="ru-RU" sz="1200" b="1" spc="-5" dirty="0" err="1">
                <a:latin typeface="Carlito"/>
                <a:cs typeface="Carlito"/>
              </a:rPr>
              <a:t>Дніпропетровська</a:t>
            </a:r>
            <a:r>
              <a:rPr lang="ru-RU" sz="1200" b="1" spc="-5" dirty="0">
                <a:latin typeface="Carlito"/>
                <a:cs typeface="Carlito"/>
              </a:rPr>
              <a:t> область, </a:t>
            </a:r>
            <a:r>
              <a:rPr lang="ru-RU" sz="1200" b="1" spc="-5" dirty="0" err="1">
                <a:latin typeface="Carlito"/>
                <a:cs typeface="Carlito"/>
              </a:rPr>
              <a:t>смт</a:t>
            </a:r>
            <a:r>
              <a:rPr lang="ru-RU" sz="1200" b="1" spc="-5" dirty="0">
                <a:latin typeface="Carlito"/>
                <a:cs typeface="Carlito"/>
              </a:rPr>
              <a:t> </a:t>
            </a:r>
            <a:r>
              <a:rPr lang="ru-RU" sz="1200" b="1" spc="-5" dirty="0" err="1" smtClean="0">
                <a:latin typeface="Carlito"/>
                <a:cs typeface="Carlito"/>
              </a:rPr>
              <a:t>Томаківка</a:t>
            </a:r>
            <a:r>
              <a:rPr lang="ru-RU" sz="1200" b="1" spc="-5" dirty="0" smtClean="0">
                <a:latin typeface="Carlito"/>
                <a:cs typeface="Carlito"/>
              </a:rPr>
              <a:t>, </a:t>
            </a:r>
            <a:r>
              <a:rPr lang="ru-RU" sz="1200" b="1" spc="-5" dirty="0" err="1" smtClean="0">
                <a:latin typeface="Carlito"/>
                <a:cs typeface="Carlito"/>
              </a:rPr>
              <a:t>вул</a:t>
            </a:r>
            <a:r>
              <a:rPr lang="ru-RU" sz="1200" b="1" spc="-5" dirty="0">
                <a:latin typeface="Carlito"/>
                <a:cs typeface="Carlito"/>
              </a:rPr>
              <a:t>. </a:t>
            </a:r>
            <a:r>
              <a:rPr lang="ru-RU" sz="1200" b="1" spc="-5" dirty="0" err="1">
                <a:latin typeface="Carlito"/>
                <a:cs typeface="Carlito"/>
              </a:rPr>
              <a:t>Леніна</a:t>
            </a:r>
            <a:r>
              <a:rPr lang="ru-RU" sz="1200" b="1" spc="-5" dirty="0">
                <a:latin typeface="Carlito"/>
                <a:cs typeface="Carlito"/>
              </a:rPr>
              <a:t>, 22-а</a:t>
            </a:r>
            <a:endParaRPr lang="uk-UA" sz="1200" b="1" spc="-5" dirty="0">
              <a:latin typeface="Carlito"/>
              <a:cs typeface="Carlito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661615"/>
              </p:ext>
            </p:extLst>
          </p:nvPr>
        </p:nvGraphicFramePr>
        <p:xfrm>
          <a:off x="189146" y="520279"/>
          <a:ext cx="8608313" cy="6043156"/>
        </p:xfrm>
        <a:graphic>
          <a:graphicData uri="http://schemas.openxmlformats.org/drawingml/2006/table">
            <a:tbl>
              <a:tblPr/>
              <a:tblGrid>
                <a:gridCol w="8608313"/>
              </a:tblGrid>
              <a:tr h="220712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1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І. Витрати на оформлення документів:</a:t>
                      </a:r>
                      <a:endParaRPr lang="uk-UA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21183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Всі витрати пов'язані з укладенням договору купівлі-продажу чи переоформлення/оформлення правовстановлюючих документів на будівлю та земельну ділянку, несе покупець-переможець аукціону.</a:t>
                      </a:r>
                      <a:endParaRPr lang="uk-UA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1" marR="7723" marT="77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31224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1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ІІ. Умови участі в електронному аукціоні (згідно з Регламентом роботи електронної торгової системи </a:t>
                      </a:r>
                      <a:r>
                        <a:rPr lang="uk-UA" sz="1100" b="1" i="0" u="none" strike="noStrike" noProof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Prozorro.Продажі</a:t>
                      </a:r>
                      <a:r>
                        <a:rPr lang="uk-UA" sz="11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ЦБД2):</a:t>
                      </a:r>
                      <a:endParaRPr lang="uk-UA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51012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Пройти процедуру реєстрації для участі в електронному аукціоні;</a:t>
                      </a:r>
                      <a:endParaRPr lang="uk-UA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1" marR="7723" marT="77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31224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Подати заяву про участь, шляхом заповнення екранної форми і завантаження електронних копій документів:</a:t>
                      </a:r>
                    </a:p>
                    <a:p>
                      <a:pPr algn="l" rtl="0" fontAlgn="ctr"/>
                      <a:r>
                        <a:rPr lang="uk-UA" sz="11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</a:t>
                      </a:r>
                      <a:r>
                        <a:rPr lang="uk-UA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фізичні особи – копія паспорта</a:t>
                      </a:r>
                      <a:r>
                        <a:rPr lang="uk-UA" sz="11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р</a:t>
                      </a:r>
                      <a:r>
                        <a:rPr lang="uk-UA" sz="1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еєстраційний</a:t>
                      </a:r>
                      <a:r>
                        <a:rPr lang="uk-UA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номер облікової картки платника податків 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(РНОКПП) (</a:t>
                      </a:r>
                      <a:r>
                        <a:rPr lang="uk-UA" sz="11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раніше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ІПН)</a:t>
                      </a:r>
                      <a:r>
                        <a:rPr lang="uk-UA" sz="11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юридичні</a:t>
                      </a:r>
                      <a:r>
                        <a:rPr lang="uk-UA" sz="110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особи – Витяг з </a:t>
                      </a:r>
                      <a:r>
                        <a:rPr lang="uk-UA" sz="1100" b="0" i="0" u="none" strike="noStrike" kern="1200" baseline="0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Єдиного державного реєстру юридичних осіб, фізичних осіб-підприємців </a:t>
                      </a:r>
                      <a:r>
                        <a:rPr lang="ru-RU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та </a:t>
                      </a:r>
                      <a:r>
                        <a:rPr lang="uk-UA" sz="1100" b="0" i="0" u="none" strike="noStrike" kern="1200" baseline="0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громадських формувань (отриманий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b="0" i="0" u="none" strike="noStrike" kern="1200" baseline="0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  не пізніше ніж за 30 днів на дату проведення аукціону);</a:t>
                      </a:r>
                    </a:p>
                  </a:txBody>
                  <a:tcPr marL="69511" marR="7723" marT="77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89454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Сплатити гарантійний та реєстраційний внески;</a:t>
                      </a:r>
                      <a:endParaRPr lang="uk-UA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1" marR="7723" marT="77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20712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1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ІІІ. Умови дискваліфікації Учасника, що визначений ЦБД переможцем Електронного аукціону:</a:t>
                      </a:r>
                      <a:endParaRPr lang="uk-UA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39328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Наявність ознак здійснення Учасником незаконного підприємництва;</a:t>
                      </a:r>
                      <a:endParaRPr lang="uk-UA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1" marR="7723" marT="77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79541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Наявність інформації про факти здійснення Учасником (керівниками, засновниками юридичної особи, фізичною особою) шахрайських дій та інших злочинів  відносно активів Товариства або їх причетність до таких дій;</a:t>
                      </a:r>
                      <a:endParaRPr lang="uk-UA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1" marR="7723" marT="77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31224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Наявність інформації про факти порушення кримінальних справ відносно Учасника, які можуть вплинути на підписання договору купівлі-продажу.</a:t>
                      </a:r>
                      <a:endParaRPr lang="uk-UA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1" marR="7723" marT="77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312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І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V. </a:t>
                      </a:r>
                      <a:r>
                        <a:rPr lang="uk-UA" sz="11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Умови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uk-UA" sz="11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дискваліфікації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uk-UA" sz="11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Учасника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uk-UA" sz="11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відповідно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 </a:t>
                      </a:r>
                      <a:r>
                        <a:rPr lang="uk-UA" sz="11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вимог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Регламенту ЕТС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ProZorro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Продажі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0423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Не підписання протоколу електронного аукціону протягом 4 (чотирьох) робочих днів з дня, наступного за днем його формування в ЦБД та надати його оператору,  через електронний майданчик якого ним було подано цінову пропозицію;</a:t>
                      </a:r>
                      <a:endParaRPr lang="uk-UA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1" marR="7723" marT="77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4590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Не укладення договору купівлі-продажу з організатором протягом встановленого умовами терміну, відлік якого розпочинається з дня наступного за днем формування протоколу електронного аукціону та/або не проведення розрахунків з організатором відповідно до умов договору.</a:t>
                      </a:r>
                    </a:p>
                  </a:txBody>
                  <a:tcPr marL="69511" marR="7723" marT="77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312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V. </a:t>
                      </a:r>
                      <a:r>
                        <a:rPr lang="uk-UA" sz="11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Покупець зобов'язаний компенсувати Товариству:</a:t>
                      </a:r>
                      <a:endParaRPr lang="uk-UA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26285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Плати за землю (за користування земельною ділянкою під Нерухомим майном) за період з дати укладання договору купівлі-продажу до дати припинення права користування земельною ділянкою Товариством та внесення даних до Державного земельного кадастру та/або Державного реєстру речових прав на нерухоме майно (за необхідності) в частині користувача/власника земельної ділянки – Покупця Нерухомого майна;</a:t>
                      </a:r>
                      <a:endParaRPr lang="uk-UA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1" marR="7723" marT="77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380050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Комунальних та інших платежів за утримання, якими забезпечене Нерухоме майно на момент переходу права власності за період з дати укладання договору купівлі-продажу до дати припинення сплати Товариством таких платежів на підставі оформлення таких договорів на Покупця Нерухомого майна;</a:t>
                      </a:r>
                      <a:endParaRPr lang="uk-UA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1" marR="7723" marT="77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373463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Умови компенсації визначаються безпосередньо в умовах договору купівлі-продажу Нерухомого майна або в окремому договорі, про що зазначається в договорі купівлі-продажу Нерухомого майна.</a:t>
                      </a:r>
                      <a:endParaRPr lang="uk-UA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11" marR="7723" marT="77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231224"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1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Довідки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 телефоном 0 800 300 545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або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e-mail: lease.ukrposhta@gmail.com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та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lease@ukrposhta.ua, facebook.com/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UkrposhtaRealEstate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</a:p>
                  </a:txBody>
                  <a:tcPr marL="7723" marR="7723" marT="772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617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D:\Укрпошта\ПРОДАЖ\Дніпропетровська\смт Томаківка , вул. Леніна, 22-а\зд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33" y="3717544"/>
            <a:ext cx="2044080" cy="1861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D:\Укрпошта\ПРОДАЖ\Дніпропетровська\смт Томаківка , вул. Леніна, 22-а\карт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027" y="2377554"/>
            <a:ext cx="4388883" cy="3283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6" name="Группа 1"/>
          <p:cNvGrpSpPr>
            <a:grpSpLocks/>
          </p:cNvGrpSpPr>
          <p:nvPr/>
        </p:nvGrpSpPr>
        <p:grpSpPr bwMode="auto">
          <a:xfrm>
            <a:off x="323528" y="5661248"/>
            <a:ext cx="8643382" cy="1124578"/>
            <a:chOff x="436314" y="5086350"/>
            <a:chExt cx="8312150" cy="1511300"/>
          </a:xfrm>
        </p:grpSpPr>
        <p:pic>
          <p:nvPicPr>
            <p:cNvPr id="27" name="Рисунок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314" y="5086350"/>
              <a:ext cx="2786062" cy="151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Рисунок 1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2376" y="5097463"/>
              <a:ext cx="2765425" cy="1500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Рисунок 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87801" y="5099050"/>
              <a:ext cx="2760663" cy="149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Прямоугольник 10"/>
          <p:cNvSpPr/>
          <p:nvPr/>
        </p:nvSpPr>
        <p:spPr>
          <a:xfrm>
            <a:off x="5076056" y="5161856"/>
            <a:ext cx="36736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Carlito"/>
                <a:hlinkClick r:id="rId7"/>
              </a:rPr>
              <a:t>https://</a:t>
            </a:r>
            <a:r>
              <a:rPr lang="en-US" sz="1400" dirty="0" smtClean="0">
                <a:latin typeface="Carlito"/>
                <a:hlinkClick r:id="rId7"/>
              </a:rPr>
              <a:t>goo.gl/maps/89HbEJXchU4LCE2m6</a:t>
            </a:r>
            <a:r>
              <a:rPr lang="uk-UA" sz="1400" dirty="0" smtClean="0">
                <a:latin typeface="Carlito"/>
              </a:rPr>
              <a:t> </a:t>
            </a:r>
            <a:endParaRPr lang="uk-UA" sz="1400" dirty="0">
              <a:latin typeface="Carlito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002410"/>
              </p:ext>
            </p:extLst>
          </p:nvPr>
        </p:nvGraphicFramePr>
        <p:xfrm>
          <a:off x="198340" y="506835"/>
          <a:ext cx="8768570" cy="1789122"/>
        </p:xfrm>
        <a:graphic>
          <a:graphicData uri="http://schemas.openxmlformats.org/drawingml/2006/table">
            <a:tbl>
              <a:tblPr/>
              <a:tblGrid>
                <a:gridCol w="54132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553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46028">
                <a:tc gridSpan="2">
                  <a:txBody>
                    <a:bodyPr/>
                    <a:lstStyle/>
                    <a:p>
                      <a:pPr marL="36000" algn="l" rtl="0" fontAlgn="ctr"/>
                      <a:r>
                        <a:rPr lang="uk-UA" sz="10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Паспорт забезпечення об'єкта елементами інфраструктури</a:t>
                      </a:r>
                      <a:endParaRPr lang="uk-UA" sz="1000" b="1" i="0" u="none" strike="noStrike" noProof="0" dirty="0">
                        <a:solidFill>
                          <a:srgbClr val="000000"/>
                        </a:solidFill>
                        <a:effectLst/>
                        <a:latin typeface="Carlito"/>
                      </a:endParaRPr>
                    </a:p>
                  </a:txBody>
                  <a:tcPr marL="46798" marR="5200" marT="5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360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І. </a:t>
                      </a:r>
                      <a:r>
                        <a:rPr lang="uk-UA" sz="10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Електропостачання</a:t>
                      </a:r>
                      <a:endParaRPr lang="uk-UA" sz="1000" dirty="0" smtClean="0">
                        <a:solidFill>
                          <a:schemeClr val="tx1"/>
                        </a:solidFill>
                        <a:latin typeface="Carlito"/>
                      </a:endParaRPr>
                    </a:p>
                  </a:txBody>
                  <a:tcPr marL="46798" marR="5200" marT="5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noProof="0" dirty="0" err="1" smtClean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Відсутнє</a:t>
                      </a:r>
                      <a:r>
                        <a:rPr lang="ru-RU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. </a:t>
                      </a:r>
                      <a:r>
                        <a:rPr lang="ru-RU" sz="1000" b="0" i="0" u="none" strike="noStrike" noProof="0" dirty="0" err="1" smtClean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Можливе</a:t>
                      </a:r>
                      <a:r>
                        <a:rPr lang="ru-RU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 </a:t>
                      </a:r>
                      <a:r>
                        <a:rPr lang="ru-RU" sz="1000" b="0" i="0" u="none" strike="noStrike" noProof="0" dirty="0" err="1" smtClean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підключення</a:t>
                      </a:r>
                      <a:r>
                        <a:rPr lang="ru-RU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 за прямим договором з </a:t>
                      </a:r>
                      <a:r>
                        <a:rPr lang="ru-RU" sz="1000" b="0" i="0" u="none" strike="noStrike" noProof="0" dirty="0" err="1" smtClean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енергопостачальною</a:t>
                      </a:r>
                      <a:r>
                        <a:rPr lang="ru-RU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 </a:t>
                      </a:r>
                      <a:r>
                        <a:rPr lang="ru-RU" sz="1000" b="0" i="0" u="none" strike="noStrike" noProof="0" dirty="0" err="1" smtClean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компанією</a:t>
                      </a:r>
                      <a:r>
                        <a:rPr lang="ru-RU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.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rlito"/>
                      </a:endParaRPr>
                    </a:p>
                  </a:txBody>
                  <a:tcPr marL="5200" marR="5200" marT="5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3842">
                <a:tc>
                  <a:txBody>
                    <a:bodyPr/>
                    <a:lstStyle/>
                    <a:p>
                      <a:pPr marL="36000" algn="l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ІІ. </a:t>
                      </a:r>
                      <a:r>
                        <a:rPr lang="uk-UA" sz="10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Теплопостачання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 (</a:t>
                      </a:r>
                      <a:r>
                        <a:rPr lang="uk-UA" sz="10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опалення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rlito"/>
                      </a:endParaRPr>
                    </a:p>
                  </a:txBody>
                  <a:tcPr marL="46798" marR="5200" marT="5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rlito"/>
                          <a:ea typeface="+mn-ea"/>
                          <a:cs typeface="+mn-cs"/>
                        </a:rPr>
                        <a:t>Відсутнє.</a:t>
                      </a:r>
                      <a:endParaRPr lang="uk-UA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rlito"/>
                        <a:ea typeface="+mn-ea"/>
                        <a:cs typeface="+mn-cs"/>
                      </a:endParaRPr>
                    </a:p>
                  </a:txBody>
                  <a:tcPr marL="5200" marR="5200" marT="5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2222">
                <a:tc>
                  <a:txBody>
                    <a:bodyPr/>
                    <a:lstStyle/>
                    <a:p>
                      <a:pPr marL="36000" algn="l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ІІІ. </a:t>
                      </a:r>
                      <a:r>
                        <a:rPr lang="uk-UA" sz="10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Водопостачання/каналізація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rlito"/>
                      </a:endParaRPr>
                    </a:p>
                  </a:txBody>
                  <a:tcPr marL="46798" marR="5200" marT="5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rlito"/>
                          <a:ea typeface="+mn-ea"/>
                          <a:cs typeface="+mn-cs"/>
                        </a:rPr>
                        <a:t>Відсутнє.</a:t>
                      </a:r>
                      <a:endParaRPr lang="uk-UA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rlito"/>
                        <a:ea typeface="+mn-ea"/>
                        <a:cs typeface="+mn-cs"/>
                      </a:endParaRPr>
                    </a:p>
                  </a:txBody>
                  <a:tcPr marL="5200" marR="5200" marT="5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46950">
                <a:tc>
                  <a:txBody>
                    <a:bodyPr/>
                    <a:lstStyle/>
                    <a:p>
                      <a:pPr marL="36000" algn="l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І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V. </a:t>
                      </a:r>
                      <a:r>
                        <a:rPr lang="uk-UA" sz="10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Інші (за наявності)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rlito"/>
                      </a:endParaRPr>
                    </a:p>
                  </a:txBody>
                  <a:tcPr marL="46798" marR="5200" marT="5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 ___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rlito"/>
                        <a:ea typeface="+mn-ea"/>
                        <a:cs typeface="+mn-cs"/>
                      </a:endParaRPr>
                    </a:p>
                  </a:txBody>
                  <a:tcPr marL="5200" marR="5200" marT="5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36000" algn="l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V. </a:t>
                      </a:r>
                      <a:r>
                        <a:rPr lang="uk-UA" sz="10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Технічний стан приміщення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rlito"/>
                      </a:endParaRPr>
                    </a:p>
                  </a:txBody>
                  <a:tcPr marL="46798" marR="5200" marT="5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uk-UA" sz="10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rlito"/>
                        </a:rPr>
                        <a:t> Потребує капітального ремонту.</a:t>
                      </a:r>
                      <a:endParaRPr lang="uk-UA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rlito"/>
                      </a:endParaRPr>
                    </a:p>
                  </a:txBody>
                  <a:tcPr marL="5200" marR="5200" marT="520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89146" y="58614"/>
            <a:ext cx="87777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b="1" spc="-5" dirty="0">
                <a:latin typeface="Carlito"/>
                <a:cs typeface="Carlito"/>
              </a:rPr>
              <a:t>Паспорт торгів: лот № 45</a:t>
            </a:r>
            <a:r>
              <a:rPr lang="en-US" sz="1200" b="1" spc="-5" dirty="0">
                <a:latin typeface="Carlito"/>
                <a:cs typeface="Carlito"/>
              </a:rPr>
              <a:t>s</a:t>
            </a:r>
            <a:r>
              <a:rPr lang="uk-UA" sz="1200" b="1" spc="-5" dirty="0">
                <a:latin typeface="Carlito"/>
                <a:cs typeface="Carlito"/>
              </a:rPr>
              <a:t>. Гаражі 100,8 м²</a:t>
            </a:r>
            <a:r>
              <a:rPr lang="ru-RU" sz="1200" b="1" spc="-5" dirty="0">
                <a:latin typeface="Carlito"/>
                <a:cs typeface="Carlito"/>
              </a:rPr>
              <a:t>, </a:t>
            </a:r>
            <a:r>
              <a:rPr lang="ru-RU" sz="1200" b="1" spc="-5" dirty="0" err="1">
                <a:latin typeface="Carlito"/>
                <a:cs typeface="Carlito"/>
              </a:rPr>
              <a:t>Дніпропетровська</a:t>
            </a:r>
            <a:r>
              <a:rPr lang="ru-RU" sz="1200" b="1" spc="-5" dirty="0">
                <a:latin typeface="Carlito"/>
                <a:cs typeface="Carlito"/>
              </a:rPr>
              <a:t> область, </a:t>
            </a:r>
            <a:r>
              <a:rPr lang="ru-RU" sz="1200" b="1" spc="-5" dirty="0" err="1">
                <a:latin typeface="Carlito"/>
                <a:cs typeface="Carlito"/>
              </a:rPr>
              <a:t>смт</a:t>
            </a:r>
            <a:r>
              <a:rPr lang="ru-RU" sz="1200" b="1" spc="-5" dirty="0">
                <a:latin typeface="Carlito"/>
                <a:cs typeface="Carlito"/>
              </a:rPr>
              <a:t> </a:t>
            </a:r>
            <a:r>
              <a:rPr lang="ru-RU" sz="1200" b="1" spc="-5" dirty="0" err="1">
                <a:latin typeface="Carlito"/>
                <a:cs typeface="Carlito"/>
              </a:rPr>
              <a:t>Томаківка</a:t>
            </a:r>
            <a:r>
              <a:rPr lang="ru-RU" sz="1200" b="1" spc="-5" dirty="0" smtClean="0">
                <a:latin typeface="Carlito"/>
                <a:cs typeface="Carlito"/>
              </a:rPr>
              <a:t>, </a:t>
            </a:r>
            <a:r>
              <a:rPr lang="ru-RU" sz="1200" b="1" spc="-5" dirty="0" err="1" smtClean="0">
                <a:latin typeface="Carlito"/>
                <a:cs typeface="Carlito"/>
              </a:rPr>
              <a:t>вул</a:t>
            </a:r>
            <a:r>
              <a:rPr lang="ru-RU" sz="1200" b="1" spc="-5" dirty="0">
                <a:latin typeface="Carlito"/>
                <a:cs typeface="Carlito"/>
              </a:rPr>
              <a:t>. </a:t>
            </a:r>
            <a:r>
              <a:rPr lang="ru-RU" sz="1200" b="1" spc="-5" dirty="0" err="1">
                <a:latin typeface="Carlito"/>
                <a:cs typeface="Carlito"/>
              </a:rPr>
              <a:t>Леніна</a:t>
            </a:r>
            <a:r>
              <a:rPr lang="ru-RU" sz="1200" b="1" spc="-5" dirty="0">
                <a:latin typeface="Carlito"/>
                <a:cs typeface="Carlito"/>
              </a:rPr>
              <a:t>, 22-а</a:t>
            </a:r>
            <a:endParaRPr lang="uk-UA" sz="1200" b="1" spc="-5" dirty="0">
              <a:latin typeface="Carlito"/>
              <a:cs typeface="Carlito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5436096" y="3284984"/>
            <a:ext cx="1020181" cy="10259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" name="TextBox 20"/>
          <p:cNvSpPr txBox="1"/>
          <p:nvPr/>
        </p:nvSpPr>
        <p:spPr>
          <a:xfrm>
            <a:off x="2743374" y="2239054"/>
            <a:ext cx="1357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dirty="0" smtClean="0"/>
              <a:t>План приміщення</a:t>
            </a:r>
            <a:endParaRPr lang="uk-UA" sz="1200" dirty="0"/>
          </a:p>
        </p:txBody>
      </p:sp>
      <p:pic>
        <p:nvPicPr>
          <p:cNvPr id="1027" name="Picture 3" descr="D:\Укрпошта\ПРОДАЖ\Дніпропетровська\смт Томаківка , вул. Леніна, 22-а\схема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013" y="4132932"/>
            <a:ext cx="1390414" cy="1610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Укрпошта\ПРОДАЖ\Дніпропетровська\смт Томаківка , вул. Леніна, 22-а\тп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727015" y="1977520"/>
            <a:ext cx="1390135" cy="242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483768" y="3880900"/>
            <a:ext cx="1896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dirty="0" smtClean="0"/>
              <a:t>Схема розташування</a:t>
            </a:r>
            <a:endParaRPr lang="uk-UA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323528" y="3068304"/>
            <a:ext cx="1357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dirty="0" smtClean="0"/>
              <a:t>План земельної ділянки</a:t>
            </a:r>
            <a:endParaRPr lang="uk-UA" sz="1200" dirty="0"/>
          </a:p>
        </p:txBody>
      </p:sp>
    </p:spTree>
    <p:extLst>
      <p:ext uri="{BB962C8B-B14F-4D97-AF65-F5344CB8AC3E}">
        <p14:creationId xmlns:p14="http://schemas.microsoft.com/office/powerpoint/2010/main" val="62207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17152</TotalTime>
  <Words>740</Words>
  <Application>Microsoft Office PowerPoint</Application>
  <PresentationFormat>Экран (4:3)</PresentationFormat>
  <Paragraphs>67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Савчук Станіслав Дмитрович;2б</dc:creator>
  <cp:lastModifiedBy>Елена</cp:lastModifiedBy>
  <cp:revision>722</cp:revision>
  <cp:lastPrinted>2020-03-19T14:41:42Z</cp:lastPrinted>
  <dcterms:created xsi:type="dcterms:W3CDTF">2017-08-04T09:44:29Z</dcterms:created>
  <dcterms:modified xsi:type="dcterms:W3CDTF">2020-07-27T06:25:23Z</dcterms:modified>
</cp:coreProperties>
</file>