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75525" cy="1049496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5"/>
        <p:guide pos="232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30480"/>
            <a:ext cx="7345680" cy="1046378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2019-11-15T13:11:15Z</dcterms:modified>
</cp:coreProperties>
</file>