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67588" cy="104886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0" y="-108"/>
      </p:cViewPr>
      <p:guideLst>
        <p:guide orient="horz" pos="3303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30480"/>
            <a:ext cx="7336536" cy="104576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2021-01-19T09:12:25Z</dcterms:modified>
</cp:coreProperties>
</file>