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45363" cy="104727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36" y="-114"/>
      </p:cViewPr>
      <p:guideLst>
        <p:guide orient="horz" pos="3298"/>
        <p:guide pos="23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60960"/>
            <a:ext cx="7315200" cy="1041196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2020-01-10T10:04:43Z</dcterms:modified>
</cp:coreProperties>
</file>