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67613" cy="106283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382" y="-126"/>
      </p:cViewPr>
      <p:guideLst>
        <p:guide orient="horz" pos="3347"/>
        <p:guide pos="2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" y="94488"/>
            <a:ext cx="7473696" cy="105338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56" y="60960"/>
            <a:ext cx="6858000" cy="104394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" y="0"/>
            <a:ext cx="7336536" cy="105247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68" y="60960"/>
            <a:ext cx="7068312" cy="1041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2021-05-06T14:02:04Z</dcterms:modified>
</cp:coreProperties>
</file>