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367588" cy="1048861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382" y="-108"/>
      </p:cViewPr>
      <p:guideLst>
        <p:guide orient="horz" pos="3303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" y="30480"/>
            <a:ext cx="7306056" cy="1045768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"/>
            <a:ext cx="7513320" cy="1052779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60960"/>
            <a:ext cx="7421880" cy="1048512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641336" cy="1068019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60960"/>
            <a:ext cx="7363968" cy="104454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</cp:revision>
  <dcterms:modified xsi:type="dcterms:W3CDTF">2019-07-04T08:56:13Z</dcterms:modified>
</cp:coreProperties>
</file>