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400925" cy="105124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24" y="-108"/>
      </p:cViewPr>
      <p:guideLst>
        <p:guide orient="horz" pos="3311"/>
        <p:guide pos="23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70064" cy="1048207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2020-06-23T10:58:35Z</dcterms:modified>
</cp:coreProperties>
</file>