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0" r:id="rId4"/>
    <p:sldId id="264" r:id="rId5"/>
    <p:sldId id="263" r:id="rId6"/>
    <p:sldId id="265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FC"/>
    <a:srgbClr val="FF5300"/>
    <a:srgbClr val="99FF66"/>
    <a:srgbClr val="3399FF"/>
    <a:srgbClr val="7108B7"/>
    <a:srgbClr val="847D24"/>
    <a:srgbClr val="4360ED"/>
    <a:srgbClr val="F709CA"/>
    <a:srgbClr val="D537B3"/>
    <a:srgbClr val="953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>
      <p:cViewPr varScale="1">
        <p:scale>
          <a:sx n="49" d="100"/>
          <a:sy n="49" d="100"/>
        </p:scale>
        <p:origin x="78" y="5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0"/>
            <a:ext cx="15157450" cy="1136808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282690" cy="11308715"/>
            <a:chOff x="0" y="0"/>
            <a:chExt cx="628269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82690" cy="11308715"/>
            </a:xfrm>
            <a:custGeom>
              <a:avLst/>
              <a:gdLst/>
              <a:ahLst/>
              <a:cxnLst/>
              <a:rect l="l" t="t" r="r" b="b"/>
              <a:pathLst>
                <a:path w="6282690" h="11308715">
                  <a:moveTo>
                    <a:pt x="628253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282531" y="11308556"/>
                  </a:lnTo>
                  <a:lnTo>
                    <a:pt x="6282531" y="0"/>
                  </a:lnTo>
                  <a:close/>
                </a:path>
              </a:pathLst>
            </a:custGeom>
            <a:solidFill>
              <a:srgbClr val="252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076" y="2094185"/>
              <a:ext cx="4526915" cy="398780"/>
            </a:xfrm>
            <a:custGeom>
              <a:avLst/>
              <a:gdLst/>
              <a:ahLst/>
              <a:cxnLst/>
              <a:rect l="l" t="t" r="r" b="b"/>
              <a:pathLst>
                <a:path w="4526915" h="398780">
                  <a:moveTo>
                    <a:pt x="334594" y="4864"/>
                  </a:moveTo>
                  <a:lnTo>
                    <a:pt x="246697" y="4889"/>
                  </a:lnTo>
                  <a:lnTo>
                    <a:pt x="171653" y="174459"/>
                  </a:lnTo>
                  <a:lnTo>
                    <a:pt x="169278" y="174459"/>
                  </a:lnTo>
                  <a:lnTo>
                    <a:pt x="94322" y="4889"/>
                  </a:lnTo>
                  <a:lnTo>
                    <a:pt x="0" y="4864"/>
                  </a:lnTo>
                  <a:lnTo>
                    <a:pt x="0" y="20281"/>
                  </a:lnTo>
                  <a:lnTo>
                    <a:pt x="118935" y="274205"/>
                  </a:lnTo>
                  <a:lnTo>
                    <a:pt x="91516" y="330822"/>
                  </a:lnTo>
                  <a:lnTo>
                    <a:pt x="91567" y="346214"/>
                  </a:lnTo>
                  <a:lnTo>
                    <a:pt x="184035" y="346214"/>
                  </a:lnTo>
                  <a:lnTo>
                    <a:pt x="334594" y="20281"/>
                  </a:lnTo>
                  <a:lnTo>
                    <a:pt x="334594" y="4864"/>
                  </a:lnTo>
                  <a:close/>
                </a:path>
                <a:path w="4526915" h="398780">
                  <a:moveTo>
                    <a:pt x="675055" y="329399"/>
                  </a:moveTo>
                  <a:lnTo>
                    <a:pt x="554456" y="166535"/>
                  </a:lnTo>
                  <a:lnTo>
                    <a:pt x="663841" y="19507"/>
                  </a:lnTo>
                  <a:lnTo>
                    <a:pt x="663841" y="4864"/>
                  </a:lnTo>
                  <a:lnTo>
                    <a:pt x="568680" y="4864"/>
                  </a:lnTo>
                  <a:lnTo>
                    <a:pt x="481622" y="126403"/>
                  </a:lnTo>
                  <a:lnTo>
                    <a:pt x="461810" y="126403"/>
                  </a:lnTo>
                  <a:lnTo>
                    <a:pt x="461810" y="4864"/>
                  </a:lnTo>
                  <a:lnTo>
                    <a:pt x="372491" y="4864"/>
                  </a:lnTo>
                  <a:lnTo>
                    <a:pt x="372491" y="344043"/>
                  </a:lnTo>
                  <a:lnTo>
                    <a:pt x="461810" y="344043"/>
                  </a:lnTo>
                  <a:lnTo>
                    <a:pt x="461810" y="210820"/>
                  </a:lnTo>
                  <a:lnTo>
                    <a:pt x="482206" y="210820"/>
                  </a:lnTo>
                  <a:lnTo>
                    <a:pt x="578446" y="344043"/>
                  </a:lnTo>
                  <a:lnTo>
                    <a:pt x="675055" y="344043"/>
                  </a:lnTo>
                  <a:lnTo>
                    <a:pt x="675055" y="329399"/>
                  </a:lnTo>
                  <a:close/>
                </a:path>
                <a:path w="4526915" h="398780">
                  <a:moveTo>
                    <a:pt x="998651" y="128346"/>
                  </a:moveTo>
                  <a:lnTo>
                    <a:pt x="990815" y="90766"/>
                  </a:lnTo>
                  <a:lnTo>
                    <a:pt x="988618" y="80213"/>
                  </a:lnTo>
                  <a:lnTo>
                    <a:pt x="961199" y="40970"/>
                  </a:lnTo>
                  <a:lnTo>
                    <a:pt x="920419" y="14541"/>
                  </a:lnTo>
                  <a:lnTo>
                    <a:pt x="907389" y="12026"/>
                  </a:lnTo>
                  <a:lnTo>
                    <a:pt x="907389" y="128841"/>
                  </a:lnTo>
                  <a:lnTo>
                    <a:pt x="904481" y="143548"/>
                  </a:lnTo>
                  <a:lnTo>
                    <a:pt x="896531" y="155651"/>
                  </a:lnTo>
                  <a:lnTo>
                    <a:pt x="884745" y="163868"/>
                  </a:lnTo>
                  <a:lnTo>
                    <a:pt x="870305" y="166903"/>
                  </a:lnTo>
                  <a:lnTo>
                    <a:pt x="816140" y="166903"/>
                  </a:lnTo>
                  <a:lnTo>
                    <a:pt x="816140" y="90766"/>
                  </a:lnTo>
                  <a:lnTo>
                    <a:pt x="870305" y="90766"/>
                  </a:lnTo>
                  <a:lnTo>
                    <a:pt x="884745" y="93789"/>
                  </a:lnTo>
                  <a:lnTo>
                    <a:pt x="896531" y="102019"/>
                  </a:lnTo>
                  <a:lnTo>
                    <a:pt x="904481" y="114134"/>
                  </a:lnTo>
                  <a:lnTo>
                    <a:pt x="907389" y="128841"/>
                  </a:lnTo>
                  <a:lnTo>
                    <a:pt x="907389" y="12026"/>
                  </a:lnTo>
                  <a:lnTo>
                    <a:pt x="870305" y="4864"/>
                  </a:lnTo>
                  <a:lnTo>
                    <a:pt x="726808" y="4864"/>
                  </a:lnTo>
                  <a:lnTo>
                    <a:pt x="726808" y="344043"/>
                  </a:lnTo>
                  <a:lnTo>
                    <a:pt x="816140" y="344043"/>
                  </a:lnTo>
                  <a:lnTo>
                    <a:pt x="816140" y="251802"/>
                  </a:lnTo>
                  <a:lnTo>
                    <a:pt x="870305" y="251802"/>
                  </a:lnTo>
                  <a:lnTo>
                    <a:pt x="920419" y="242125"/>
                  </a:lnTo>
                  <a:lnTo>
                    <a:pt x="961199" y="215696"/>
                  </a:lnTo>
                  <a:lnTo>
                    <a:pt x="988618" y="176453"/>
                  </a:lnTo>
                  <a:lnTo>
                    <a:pt x="990612" y="166903"/>
                  </a:lnTo>
                  <a:lnTo>
                    <a:pt x="998651" y="128346"/>
                  </a:lnTo>
                  <a:close/>
                </a:path>
                <a:path w="4526915" h="398780">
                  <a:moveTo>
                    <a:pt x="1300467" y="246456"/>
                  </a:moveTo>
                  <a:lnTo>
                    <a:pt x="1297305" y="223862"/>
                  </a:lnTo>
                  <a:lnTo>
                    <a:pt x="1288338" y="203555"/>
                  </a:lnTo>
                  <a:lnTo>
                    <a:pt x="1274381" y="185788"/>
                  </a:lnTo>
                  <a:lnTo>
                    <a:pt x="1256195" y="170802"/>
                  </a:lnTo>
                  <a:lnTo>
                    <a:pt x="1270508" y="156629"/>
                  </a:lnTo>
                  <a:lnTo>
                    <a:pt x="1281379" y="140398"/>
                  </a:lnTo>
                  <a:lnTo>
                    <a:pt x="1288288" y="122288"/>
                  </a:lnTo>
                  <a:lnTo>
                    <a:pt x="1290701" y="102463"/>
                  </a:lnTo>
                  <a:lnTo>
                    <a:pt x="1279906" y="60515"/>
                  </a:lnTo>
                  <a:lnTo>
                    <a:pt x="1250810" y="28181"/>
                  </a:lnTo>
                  <a:lnTo>
                    <a:pt x="1208354" y="7366"/>
                  </a:lnTo>
                  <a:lnTo>
                    <a:pt x="1157478" y="0"/>
                  </a:lnTo>
                  <a:lnTo>
                    <a:pt x="1129372" y="1143"/>
                  </a:lnTo>
                  <a:lnTo>
                    <a:pt x="1100455" y="4330"/>
                  </a:lnTo>
                  <a:lnTo>
                    <a:pt x="1073658" y="9258"/>
                  </a:lnTo>
                  <a:lnTo>
                    <a:pt x="1051864" y="15608"/>
                  </a:lnTo>
                  <a:lnTo>
                    <a:pt x="1051864" y="104914"/>
                  </a:lnTo>
                  <a:lnTo>
                    <a:pt x="1076248" y="97205"/>
                  </a:lnTo>
                  <a:lnTo>
                    <a:pt x="1102956" y="91186"/>
                  </a:lnTo>
                  <a:lnTo>
                    <a:pt x="1129296" y="87274"/>
                  </a:lnTo>
                  <a:lnTo>
                    <a:pt x="1152588" y="85877"/>
                  </a:lnTo>
                  <a:lnTo>
                    <a:pt x="1169797" y="87337"/>
                  </a:lnTo>
                  <a:lnTo>
                    <a:pt x="1184795" y="92100"/>
                  </a:lnTo>
                  <a:lnTo>
                    <a:pt x="1195412" y="100698"/>
                  </a:lnTo>
                  <a:lnTo>
                    <a:pt x="1199438" y="113690"/>
                  </a:lnTo>
                  <a:lnTo>
                    <a:pt x="1195349" y="125120"/>
                  </a:lnTo>
                  <a:lnTo>
                    <a:pt x="1184617" y="132664"/>
                  </a:lnTo>
                  <a:lnTo>
                    <a:pt x="1169581" y="136817"/>
                  </a:lnTo>
                  <a:lnTo>
                    <a:pt x="1152588" y="138087"/>
                  </a:lnTo>
                  <a:lnTo>
                    <a:pt x="1105255" y="138087"/>
                  </a:lnTo>
                  <a:lnTo>
                    <a:pt x="1105255" y="209359"/>
                  </a:lnTo>
                  <a:lnTo>
                    <a:pt x="1162354" y="209359"/>
                  </a:lnTo>
                  <a:lnTo>
                    <a:pt x="1178737" y="210515"/>
                  </a:lnTo>
                  <a:lnTo>
                    <a:pt x="1193825" y="214591"/>
                  </a:lnTo>
                  <a:lnTo>
                    <a:pt x="1204899" y="222516"/>
                  </a:lnTo>
                  <a:lnTo>
                    <a:pt x="1209205" y="235204"/>
                  </a:lnTo>
                  <a:lnTo>
                    <a:pt x="1204290" y="248208"/>
                  </a:lnTo>
                  <a:lnTo>
                    <a:pt x="1191361" y="256819"/>
                  </a:lnTo>
                  <a:lnTo>
                    <a:pt x="1173124" y="261581"/>
                  </a:lnTo>
                  <a:lnTo>
                    <a:pt x="1152296" y="263042"/>
                  </a:lnTo>
                  <a:lnTo>
                    <a:pt x="1128839" y="262051"/>
                  </a:lnTo>
                  <a:lnTo>
                    <a:pt x="1101750" y="258826"/>
                  </a:lnTo>
                  <a:lnTo>
                    <a:pt x="1073404" y="252945"/>
                  </a:lnTo>
                  <a:lnTo>
                    <a:pt x="1046111" y="243992"/>
                  </a:lnTo>
                  <a:lnTo>
                    <a:pt x="1046111" y="333311"/>
                  </a:lnTo>
                  <a:lnTo>
                    <a:pt x="1068743" y="339661"/>
                  </a:lnTo>
                  <a:lnTo>
                    <a:pt x="1097419" y="344601"/>
                  </a:lnTo>
                  <a:lnTo>
                    <a:pt x="1128217" y="347802"/>
                  </a:lnTo>
                  <a:lnTo>
                    <a:pt x="1157173" y="348932"/>
                  </a:lnTo>
                  <a:lnTo>
                    <a:pt x="1211275" y="341566"/>
                  </a:lnTo>
                  <a:lnTo>
                    <a:pt x="1257007" y="320751"/>
                  </a:lnTo>
                  <a:lnTo>
                    <a:pt x="1288643" y="288404"/>
                  </a:lnTo>
                  <a:lnTo>
                    <a:pt x="1300467" y="246456"/>
                  </a:lnTo>
                  <a:close/>
                </a:path>
                <a:path w="4526915" h="398780">
                  <a:moveTo>
                    <a:pt x="1664754" y="319824"/>
                  </a:moveTo>
                  <a:lnTo>
                    <a:pt x="1652739" y="286677"/>
                  </a:lnTo>
                  <a:lnTo>
                    <a:pt x="1626095" y="213118"/>
                  </a:lnTo>
                  <a:lnTo>
                    <a:pt x="1589278" y="111493"/>
                  </a:lnTo>
                  <a:lnTo>
                    <a:pt x="1553121" y="11696"/>
                  </a:lnTo>
                  <a:lnTo>
                    <a:pt x="1530629" y="11696"/>
                  </a:lnTo>
                  <a:lnTo>
                    <a:pt x="1530629" y="213118"/>
                  </a:lnTo>
                  <a:lnTo>
                    <a:pt x="1465033" y="213118"/>
                  </a:lnTo>
                  <a:lnTo>
                    <a:pt x="1496656" y="111493"/>
                  </a:lnTo>
                  <a:lnTo>
                    <a:pt x="1499019" y="111493"/>
                  </a:lnTo>
                  <a:lnTo>
                    <a:pt x="1530629" y="213118"/>
                  </a:lnTo>
                  <a:lnTo>
                    <a:pt x="1530629" y="11696"/>
                  </a:lnTo>
                  <a:lnTo>
                    <a:pt x="1442542" y="11696"/>
                  </a:lnTo>
                  <a:lnTo>
                    <a:pt x="1334998" y="319824"/>
                  </a:lnTo>
                  <a:lnTo>
                    <a:pt x="1334998" y="343877"/>
                  </a:lnTo>
                  <a:lnTo>
                    <a:pt x="1422971" y="343877"/>
                  </a:lnTo>
                  <a:lnTo>
                    <a:pt x="1441094" y="286677"/>
                  </a:lnTo>
                  <a:lnTo>
                    <a:pt x="1554162" y="286677"/>
                  </a:lnTo>
                  <a:lnTo>
                    <a:pt x="1572958" y="343877"/>
                  </a:lnTo>
                  <a:lnTo>
                    <a:pt x="1664754" y="343877"/>
                  </a:lnTo>
                  <a:lnTo>
                    <a:pt x="1664754" y="319824"/>
                  </a:lnTo>
                  <a:close/>
                </a:path>
                <a:path w="4526915" h="398780">
                  <a:moveTo>
                    <a:pt x="2019427" y="319989"/>
                  </a:moveTo>
                  <a:lnTo>
                    <a:pt x="1911997" y="11696"/>
                  </a:lnTo>
                  <a:lnTo>
                    <a:pt x="1799856" y="11696"/>
                  </a:lnTo>
                  <a:lnTo>
                    <a:pt x="1692960" y="319989"/>
                  </a:lnTo>
                  <a:lnTo>
                    <a:pt x="1692960" y="344043"/>
                  </a:lnTo>
                  <a:lnTo>
                    <a:pt x="1780971" y="344043"/>
                  </a:lnTo>
                  <a:lnTo>
                    <a:pt x="1854568" y="114071"/>
                  </a:lnTo>
                  <a:lnTo>
                    <a:pt x="1856943" y="114071"/>
                  </a:lnTo>
                  <a:lnTo>
                    <a:pt x="1926043" y="344043"/>
                  </a:lnTo>
                  <a:lnTo>
                    <a:pt x="2019427" y="344043"/>
                  </a:lnTo>
                  <a:lnTo>
                    <a:pt x="2019427" y="319989"/>
                  </a:lnTo>
                  <a:close/>
                </a:path>
                <a:path w="4526915" h="398780">
                  <a:moveTo>
                    <a:pt x="2167445" y="4851"/>
                  </a:moveTo>
                  <a:lnTo>
                    <a:pt x="2078139" y="4851"/>
                  </a:lnTo>
                  <a:lnTo>
                    <a:pt x="2078139" y="344043"/>
                  </a:lnTo>
                  <a:lnTo>
                    <a:pt x="2167445" y="344043"/>
                  </a:lnTo>
                  <a:lnTo>
                    <a:pt x="2167445" y="4851"/>
                  </a:lnTo>
                  <a:close/>
                </a:path>
                <a:path w="4526915" h="398780">
                  <a:moveTo>
                    <a:pt x="2501823" y="246456"/>
                  </a:moveTo>
                  <a:lnTo>
                    <a:pt x="2498661" y="223862"/>
                  </a:lnTo>
                  <a:lnTo>
                    <a:pt x="2489695" y="203555"/>
                  </a:lnTo>
                  <a:lnTo>
                    <a:pt x="2475738" y="185788"/>
                  </a:lnTo>
                  <a:lnTo>
                    <a:pt x="2457551" y="170802"/>
                  </a:lnTo>
                  <a:lnTo>
                    <a:pt x="2471864" y="156629"/>
                  </a:lnTo>
                  <a:lnTo>
                    <a:pt x="2482735" y="140398"/>
                  </a:lnTo>
                  <a:lnTo>
                    <a:pt x="2489644" y="122288"/>
                  </a:lnTo>
                  <a:lnTo>
                    <a:pt x="2492057" y="102463"/>
                  </a:lnTo>
                  <a:lnTo>
                    <a:pt x="2481262" y="60515"/>
                  </a:lnTo>
                  <a:lnTo>
                    <a:pt x="2452166" y="28181"/>
                  </a:lnTo>
                  <a:lnTo>
                    <a:pt x="2409698" y="7366"/>
                  </a:lnTo>
                  <a:lnTo>
                    <a:pt x="2358821" y="0"/>
                  </a:lnTo>
                  <a:lnTo>
                    <a:pt x="2330678" y="1130"/>
                  </a:lnTo>
                  <a:lnTo>
                    <a:pt x="2301671" y="4318"/>
                  </a:lnTo>
                  <a:lnTo>
                    <a:pt x="2274760" y="9245"/>
                  </a:lnTo>
                  <a:lnTo>
                    <a:pt x="2252929" y="15608"/>
                  </a:lnTo>
                  <a:lnTo>
                    <a:pt x="2252929" y="104914"/>
                  </a:lnTo>
                  <a:lnTo>
                    <a:pt x="2277351" y="97205"/>
                  </a:lnTo>
                  <a:lnTo>
                    <a:pt x="2304161" y="91186"/>
                  </a:lnTo>
                  <a:lnTo>
                    <a:pt x="2330615" y="87274"/>
                  </a:lnTo>
                  <a:lnTo>
                    <a:pt x="2353945" y="85877"/>
                  </a:lnTo>
                  <a:lnTo>
                    <a:pt x="2371153" y="87337"/>
                  </a:lnTo>
                  <a:lnTo>
                    <a:pt x="2386165" y="92100"/>
                  </a:lnTo>
                  <a:lnTo>
                    <a:pt x="2396782" y="100698"/>
                  </a:lnTo>
                  <a:lnTo>
                    <a:pt x="2400808" y="113690"/>
                  </a:lnTo>
                  <a:lnTo>
                    <a:pt x="2396706" y="125120"/>
                  </a:lnTo>
                  <a:lnTo>
                    <a:pt x="2385974" y="132664"/>
                  </a:lnTo>
                  <a:lnTo>
                    <a:pt x="2370950" y="136817"/>
                  </a:lnTo>
                  <a:lnTo>
                    <a:pt x="2353945" y="138087"/>
                  </a:lnTo>
                  <a:lnTo>
                    <a:pt x="2306612" y="138087"/>
                  </a:lnTo>
                  <a:lnTo>
                    <a:pt x="2306612" y="209359"/>
                  </a:lnTo>
                  <a:lnTo>
                    <a:pt x="2363711" y="209359"/>
                  </a:lnTo>
                  <a:lnTo>
                    <a:pt x="2380094" y="210515"/>
                  </a:lnTo>
                  <a:lnTo>
                    <a:pt x="2395182" y="214591"/>
                  </a:lnTo>
                  <a:lnTo>
                    <a:pt x="2406256" y="222516"/>
                  </a:lnTo>
                  <a:lnTo>
                    <a:pt x="2410561" y="235204"/>
                  </a:lnTo>
                  <a:lnTo>
                    <a:pt x="2405697" y="248208"/>
                  </a:lnTo>
                  <a:lnTo>
                    <a:pt x="2392870" y="256819"/>
                  </a:lnTo>
                  <a:lnTo>
                    <a:pt x="2374735" y="261581"/>
                  </a:lnTo>
                  <a:lnTo>
                    <a:pt x="2353945" y="263042"/>
                  </a:lnTo>
                  <a:lnTo>
                    <a:pt x="2330539" y="262051"/>
                  </a:lnTo>
                  <a:lnTo>
                    <a:pt x="2303551" y="258826"/>
                  </a:lnTo>
                  <a:lnTo>
                    <a:pt x="2275294" y="252945"/>
                  </a:lnTo>
                  <a:lnTo>
                    <a:pt x="2248052" y="243992"/>
                  </a:lnTo>
                  <a:lnTo>
                    <a:pt x="2248052" y="333311"/>
                  </a:lnTo>
                  <a:lnTo>
                    <a:pt x="2270633" y="339661"/>
                  </a:lnTo>
                  <a:lnTo>
                    <a:pt x="2299220" y="344601"/>
                  </a:lnTo>
                  <a:lnTo>
                    <a:pt x="2329916" y="347802"/>
                  </a:lnTo>
                  <a:lnTo>
                    <a:pt x="2358821" y="348932"/>
                  </a:lnTo>
                  <a:lnTo>
                    <a:pt x="2412873" y="341566"/>
                  </a:lnTo>
                  <a:lnTo>
                    <a:pt x="2458504" y="320751"/>
                  </a:lnTo>
                  <a:lnTo>
                    <a:pt x="2490051" y="288404"/>
                  </a:lnTo>
                  <a:lnTo>
                    <a:pt x="2501823" y="246456"/>
                  </a:lnTo>
                  <a:close/>
                </a:path>
                <a:path w="4526915" h="398780">
                  <a:moveTo>
                    <a:pt x="2864269" y="4470"/>
                  </a:moveTo>
                  <a:lnTo>
                    <a:pt x="2774975" y="4470"/>
                  </a:lnTo>
                  <a:lnTo>
                    <a:pt x="2774975" y="126390"/>
                  </a:lnTo>
                  <a:lnTo>
                    <a:pt x="2656001" y="126390"/>
                  </a:lnTo>
                  <a:lnTo>
                    <a:pt x="2656001" y="4470"/>
                  </a:lnTo>
                  <a:lnTo>
                    <a:pt x="2566670" y="4470"/>
                  </a:lnTo>
                  <a:lnTo>
                    <a:pt x="2566670" y="126390"/>
                  </a:lnTo>
                  <a:lnTo>
                    <a:pt x="2566670" y="210210"/>
                  </a:lnTo>
                  <a:lnTo>
                    <a:pt x="2566670" y="343560"/>
                  </a:lnTo>
                  <a:lnTo>
                    <a:pt x="2656001" y="343560"/>
                  </a:lnTo>
                  <a:lnTo>
                    <a:pt x="2656001" y="210210"/>
                  </a:lnTo>
                  <a:lnTo>
                    <a:pt x="2774975" y="210210"/>
                  </a:lnTo>
                  <a:lnTo>
                    <a:pt x="2774975" y="343560"/>
                  </a:lnTo>
                  <a:lnTo>
                    <a:pt x="2864269" y="343560"/>
                  </a:lnTo>
                  <a:lnTo>
                    <a:pt x="2864269" y="210210"/>
                  </a:lnTo>
                  <a:lnTo>
                    <a:pt x="2864269" y="126390"/>
                  </a:lnTo>
                  <a:lnTo>
                    <a:pt x="2864269" y="4470"/>
                  </a:lnTo>
                  <a:close/>
                </a:path>
                <a:path w="4526915" h="398780">
                  <a:moveTo>
                    <a:pt x="3257943" y="4864"/>
                  </a:moveTo>
                  <a:lnTo>
                    <a:pt x="3171609" y="4864"/>
                  </a:lnTo>
                  <a:lnTo>
                    <a:pt x="3039897" y="202907"/>
                  </a:lnTo>
                  <a:lnTo>
                    <a:pt x="3039897" y="4864"/>
                  </a:lnTo>
                  <a:lnTo>
                    <a:pt x="2950591" y="4864"/>
                  </a:lnTo>
                  <a:lnTo>
                    <a:pt x="2950591" y="344055"/>
                  </a:lnTo>
                  <a:lnTo>
                    <a:pt x="3036938" y="344055"/>
                  </a:lnTo>
                  <a:lnTo>
                    <a:pt x="3168637" y="148069"/>
                  </a:lnTo>
                  <a:lnTo>
                    <a:pt x="3168637" y="344055"/>
                  </a:lnTo>
                  <a:lnTo>
                    <a:pt x="3257943" y="344055"/>
                  </a:lnTo>
                  <a:lnTo>
                    <a:pt x="3257943" y="4864"/>
                  </a:lnTo>
                  <a:close/>
                </a:path>
                <a:path w="4526915" h="398780">
                  <a:moveTo>
                    <a:pt x="3680320" y="259600"/>
                  </a:moveTo>
                  <a:lnTo>
                    <a:pt x="3634067" y="259600"/>
                  </a:lnTo>
                  <a:lnTo>
                    <a:pt x="3634067" y="4864"/>
                  </a:lnTo>
                  <a:lnTo>
                    <a:pt x="3544760" y="4864"/>
                  </a:lnTo>
                  <a:lnTo>
                    <a:pt x="3544760" y="259130"/>
                  </a:lnTo>
                  <a:lnTo>
                    <a:pt x="3433584" y="259130"/>
                  </a:lnTo>
                  <a:lnTo>
                    <a:pt x="3433584" y="4864"/>
                  </a:lnTo>
                  <a:lnTo>
                    <a:pt x="3344265" y="4864"/>
                  </a:lnTo>
                  <a:lnTo>
                    <a:pt x="3344265" y="344043"/>
                  </a:lnTo>
                  <a:lnTo>
                    <a:pt x="3595014" y="344043"/>
                  </a:lnTo>
                  <a:lnTo>
                    <a:pt x="3595014" y="398703"/>
                  </a:lnTo>
                  <a:lnTo>
                    <a:pt x="3670566" y="398703"/>
                  </a:lnTo>
                  <a:lnTo>
                    <a:pt x="3680320" y="259600"/>
                  </a:lnTo>
                  <a:close/>
                </a:path>
                <a:path w="4526915" h="398780">
                  <a:moveTo>
                    <a:pt x="4004170" y="4864"/>
                  </a:moveTo>
                  <a:lnTo>
                    <a:pt x="3914864" y="4864"/>
                  </a:lnTo>
                  <a:lnTo>
                    <a:pt x="3914864" y="90766"/>
                  </a:lnTo>
                  <a:lnTo>
                    <a:pt x="3914864" y="174447"/>
                  </a:lnTo>
                  <a:lnTo>
                    <a:pt x="3854246" y="174447"/>
                  </a:lnTo>
                  <a:lnTo>
                    <a:pt x="3839807" y="171119"/>
                  </a:lnTo>
                  <a:lnTo>
                    <a:pt x="3828008" y="162090"/>
                  </a:lnTo>
                  <a:lnTo>
                    <a:pt x="3820071" y="148767"/>
                  </a:lnTo>
                  <a:lnTo>
                    <a:pt x="3817150" y="132600"/>
                  </a:lnTo>
                  <a:lnTo>
                    <a:pt x="3820071" y="116433"/>
                  </a:lnTo>
                  <a:lnTo>
                    <a:pt x="3828008" y="103124"/>
                  </a:lnTo>
                  <a:lnTo>
                    <a:pt x="3839807" y="94094"/>
                  </a:lnTo>
                  <a:lnTo>
                    <a:pt x="3854246" y="90766"/>
                  </a:lnTo>
                  <a:lnTo>
                    <a:pt x="3914864" y="90766"/>
                  </a:lnTo>
                  <a:lnTo>
                    <a:pt x="3914864" y="4864"/>
                  </a:lnTo>
                  <a:lnTo>
                    <a:pt x="3854246" y="4864"/>
                  </a:lnTo>
                  <a:lnTo>
                    <a:pt x="3804043" y="14554"/>
                  </a:lnTo>
                  <a:lnTo>
                    <a:pt x="3763048" y="40970"/>
                  </a:lnTo>
                  <a:lnTo>
                    <a:pt x="3735425" y="80213"/>
                  </a:lnTo>
                  <a:lnTo>
                    <a:pt x="3725303" y="128333"/>
                  </a:lnTo>
                  <a:lnTo>
                    <a:pt x="3729075" y="158038"/>
                  </a:lnTo>
                  <a:lnTo>
                    <a:pt x="3739743" y="185254"/>
                  </a:lnTo>
                  <a:lnTo>
                    <a:pt x="3756304" y="208838"/>
                  </a:lnTo>
                  <a:lnTo>
                    <a:pt x="3777780" y="227660"/>
                  </a:lnTo>
                  <a:lnTo>
                    <a:pt x="3719538" y="329399"/>
                  </a:lnTo>
                  <a:lnTo>
                    <a:pt x="3719538" y="344043"/>
                  </a:lnTo>
                  <a:lnTo>
                    <a:pt x="3808831" y="344043"/>
                  </a:lnTo>
                  <a:lnTo>
                    <a:pt x="3859631" y="248386"/>
                  </a:lnTo>
                  <a:lnTo>
                    <a:pt x="3914864" y="248386"/>
                  </a:lnTo>
                  <a:lnTo>
                    <a:pt x="3914864" y="344043"/>
                  </a:lnTo>
                  <a:lnTo>
                    <a:pt x="4004170" y="344043"/>
                  </a:lnTo>
                  <a:lnTo>
                    <a:pt x="4004170" y="248386"/>
                  </a:lnTo>
                  <a:lnTo>
                    <a:pt x="4004170" y="174447"/>
                  </a:lnTo>
                  <a:lnTo>
                    <a:pt x="4004170" y="90766"/>
                  </a:lnTo>
                  <a:lnTo>
                    <a:pt x="4004170" y="4864"/>
                  </a:lnTo>
                  <a:close/>
                </a:path>
                <a:path w="4526915" h="398780">
                  <a:moveTo>
                    <a:pt x="4434116" y="149453"/>
                  </a:moveTo>
                  <a:lnTo>
                    <a:pt x="4396816" y="70586"/>
                  </a:lnTo>
                  <a:lnTo>
                    <a:pt x="4350182" y="22377"/>
                  </a:lnTo>
                  <a:lnTo>
                    <a:pt x="4284942" y="4864"/>
                  </a:lnTo>
                  <a:lnTo>
                    <a:pt x="4090847" y="4864"/>
                  </a:lnTo>
                  <a:lnTo>
                    <a:pt x="4090847" y="149453"/>
                  </a:lnTo>
                  <a:lnTo>
                    <a:pt x="4434116" y="149453"/>
                  </a:lnTo>
                  <a:close/>
                </a:path>
                <a:path w="4526915" h="398780">
                  <a:moveTo>
                    <a:pt x="4526318" y="344766"/>
                  </a:moveTo>
                  <a:lnTo>
                    <a:pt x="4457751" y="199453"/>
                  </a:lnTo>
                  <a:lnTo>
                    <a:pt x="4090847" y="199453"/>
                  </a:lnTo>
                  <a:lnTo>
                    <a:pt x="4090847" y="344766"/>
                  </a:lnTo>
                  <a:lnTo>
                    <a:pt x="4526318" y="344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4388" y="8263487"/>
            <a:ext cx="445135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8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План</a:t>
            </a:r>
            <a:r>
              <a:rPr lang="en-US" sz="3300" b="1" spc="-8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8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Південного </a:t>
            </a:r>
            <a:r>
              <a:rPr sz="3300" b="1" spc="-75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вокзалу</a:t>
            </a:r>
            <a:r>
              <a:rPr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60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станції</a:t>
            </a:r>
            <a:r>
              <a:rPr sz="3300" b="1" spc="-6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6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ім. Т. Шевченко</a:t>
            </a:r>
            <a:endParaRPr sz="33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AutoShape 2" descr="File:Вокзал ст. ім. Т. Шевченк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File:Вокзал ст. ім. Т. Шевченка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41" y="5070475"/>
            <a:ext cx="14918709" cy="59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06569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Південного 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ім. Т.  Шевченко  </a:t>
            </a:r>
            <a:endParaRPr sz="165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61859" y="579"/>
            <a:ext cx="3942618" cy="7451127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85020"/>
              </p:ext>
            </p:extLst>
          </p:nvPr>
        </p:nvGraphicFramePr>
        <p:xfrm>
          <a:off x="16376650" y="168273"/>
          <a:ext cx="3543723" cy="737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6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855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-4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банкомату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41843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вендингового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ru-RU" sz="1200" spc="-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не </a:t>
                      </a:r>
                      <a:r>
                        <a:rPr lang="ru-RU" sz="1200" spc="4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3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-4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кафе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41843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223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</a:t>
                      </a:r>
                      <a:r>
                        <a:rPr lang="ru-RU" sz="1200" spc="2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закладу </a:t>
                      </a: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громадського</a:t>
                      </a:r>
                      <a:r>
                        <a:rPr lang="ru-RU" sz="1200" spc="2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2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харчування</a:t>
                      </a: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41843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вендингового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200" spc="1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ru-RU" sz="1200" spc="-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</a:t>
                      </a:r>
                      <a:r>
                        <a:rPr lang="ru-RU" sz="1200" spc="4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</a:t>
                      </a:r>
                      <a:r>
                        <a:rPr lang="ru-RU" sz="1200" spc="35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rowSpan="4">
                  <a:txBody>
                    <a:bodyPr/>
                    <a:lstStyle/>
                    <a:p>
                      <a:pPr marL="1098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6786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аптечного кіоску</a:t>
                      </a: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419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860425" y="9456545"/>
            <a:ext cx="304800" cy="228600"/>
          </a:xfrm>
          <a:prstGeom prst="rect">
            <a:avLst/>
          </a:prstGeom>
          <a:solidFill>
            <a:srgbClr val="FFC939"/>
          </a:solidFill>
          <a:ln>
            <a:solidFill>
              <a:srgbClr val="FFC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037970" y="8186256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25" name="object 5"/>
          <p:cNvSpPr txBox="1"/>
          <p:nvPr/>
        </p:nvSpPr>
        <p:spPr>
          <a:xfrm>
            <a:off x="8601075" y="1757810"/>
            <a:ext cx="546735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600" dirty="0"/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</a:t>
            </a:r>
            <a:r>
              <a:rPr lang="uk-UA" sz="1600" dirty="0" smtClean="0"/>
              <a:t>послуг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object 6"/>
          <p:cNvSpPr/>
          <p:nvPr/>
        </p:nvSpPr>
        <p:spPr>
          <a:xfrm>
            <a:off x="964979" y="326334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FFC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/>
          <p:cNvSpPr txBox="1"/>
          <p:nvPr/>
        </p:nvSpPr>
        <p:spPr>
          <a:xfrm>
            <a:off x="4820969" y="1806846"/>
            <a:ext cx="2564081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3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кіоск </a:t>
            </a:r>
            <a:r>
              <a:rPr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прод.</a:t>
            </a:r>
            <a:r>
              <a:rPr sz="1650" spc="-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товарів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uk-UA"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кафетерій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object 11"/>
          <p:cNvSpPr/>
          <p:nvPr/>
        </p:nvSpPr>
        <p:spPr>
          <a:xfrm>
            <a:off x="4205417" y="175781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710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/>
          <p:cNvSpPr/>
          <p:nvPr/>
        </p:nvSpPr>
        <p:spPr>
          <a:xfrm>
            <a:off x="4205417" y="228224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62"/>
                </a:lnTo>
                <a:lnTo>
                  <a:pt x="15335" y="403503"/>
                </a:lnTo>
                <a:lnTo>
                  <a:pt x="31977" y="414721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1"/>
                </a:lnTo>
                <a:lnTo>
                  <a:pt x="403499" y="403503"/>
                </a:lnTo>
                <a:lnTo>
                  <a:pt x="414720" y="386862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F709CA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"/>
          <p:cNvSpPr txBox="1"/>
          <p:nvPr/>
        </p:nvSpPr>
        <p:spPr>
          <a:xfrm>
            <a:off x="1576472" y="2296620"/>
            <a:ext cx="1151063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банкомат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1592407" y="2800533"/>
            <a:ext cx="1540144" cy="75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кавомашина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373380">
              <a:lnSpc>
                <a:spcPts val="4130"/>
              </a:lnSpc>
              <a:spcBef>
                <a:spcPts val="285"/>
              </a:spcBef>
            </a:pPr>
            <a:r>
              <a:rPr sz="1650" spc="-5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термінал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object 15"/>
          <p:cNvSpPr/>
          <p:nvPr/>
        </p:nvSpPr>
        <p:spPr>
          <a:xfrm>
            <a:off x="976854" y="223203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DA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976854" y="2751676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953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7"/>
          <p:cNvSpPr/>
          <p:nvPr/>
        </p:nvSpPr>
        <p:spPr>
          <a:xfrm>
            <a:off x="7963933" y="179718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Прямоугольник 40"/>
          <p:cNvSpPr/>
          <p:nvPr/>
        </p:nvSpPr>
        <p:spPr>
          <a:xfrm>
            <a:off x="8021083" y="885107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2" name="object 40"/>
          <p:cNvSpPr txBox="1"/>
          <p:nvPr/>
        </p:nvSpPr>
        <p:spPr>
          <a:xfrm>
            <a:off x="14166850" y="8778875"/>
            <a:ext cx="7620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5" dirty="0">
                <a:solidFill>
                  <a:srgbClr val="FFFFFF"/>
                </a:solidFill>
                <a:latin typeface="Segoe UI Symbol"/>
                <a:cs typeface="Segoe UI Symbol"/>
              </a:rPr>
              <a:t>28</a:t>
            </a:r>
            <a:endParaRPr sz="1200" dirty="0">
              <a:latin typeface="Segoe UI Symbol"/>
              <a:cs typeface="Segoe UI Symbo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414957" y="6674582"/>
            <a:ext cx="423303" cy="777125"/>
          </a:xfrm>
          <a:prstGeom prst="rect">
            <a:avLst/>
          </a:prstGeom>
          <a:solidFill>
            <a:srgbClr val="710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849771" y="8493668"/>
            <a:ext cx="525152" cy="915782"/>
          </a:xfrm>
          <a:prstGeom prst="rect">
            <a:avLst/>
          </a:prstGeom>
          <a:solidFill>
            <a:srgbClr val="F709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53" name="object 13"/>
          <p:cNvSpPr txBox="1"/>
          <p:nvPr/>
        </p:nvSpPr>
        <p:spPr>
          <a:xfrm>
            <a:off x="4845929" y="2835061"/>
            <a:ext cx="113990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аптека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object 15"/>
          <p:cNvSpPr/>
          <p:nvPr/>
        </p:nvSpPr>
        <p:spPr>
          <a:xfrm>
            <a:off x="4219223" y="278531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Прямоугольник 54"/>
          <p:cNvSpPr/>
          <p:nvPr/>
        </p:nvSpPr>
        <p:spPr>
          <a:xfrm>
            <a:off x="4811407" y="6813242"/>
            <a:ext cx="386275" cy="7098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16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165225" y="8851070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899650" y="6813242"/>
            <a:ext cx="322212" cy="63846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12</a:t>
            </a:r>
            <a:endParaRPr lang="ru-RU" dirty="0"/>
          </a:p>
        </p:txBody>
      </p:sp>
      <p:sp>
        <p:nvSpPr>
          <p:cNvPr id="60" name="object 13"/>
          <p:cNvSpPr txBox="1"/>
          <p:nvPr/>
        </p:nvSpPr>
        <p:spPr>
          <a:xfrm>
            <a:off x="1599802" y="3810301"/>
            <a:ext cx="2203848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20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650" spc="-20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ендинговий</a:t>
            </a: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апарат</a:t>
            </a:r>
          </a:p>
        </p:txBody>
      </p:sp>
      <p:sp>
        <p:nvSpPr>
          <p:cNvPr id="62" name="object 15"/>
          <p:cNvSpPr/>
          <p:nvPr/>
        </p:nvSpPr>
        <p:spPr>
          <a:xfrm>
            <a:off x="965200" y="376055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847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Прямоугольник 62"/>
          <p:cNvSpPr/>
          <p:nvPr/>
        </p:nvSpPr>
        <p:spPr>
          <a:xfrm>
            <a:off x="9594850" y="8841932"/>
            <a:ext cx="304800" cy="219255"/>
          </a:xfrm>
          <a:prstGeom prst="rect">
            <a:avLst/>
          </a:prstGeom>
          <a:solidFill>
            <a:srgbClr val="847D24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3012562" y="8239054"/>
            <a:ext cx="304800" cy="2192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  <p:sp>
        <p:nvSpPr>
          <p:cNvPr id="68" name="object 13"/>
          <p:cNvSpPr txBox="1"/>
          <p:nvPr/>
        </p:nvSpPr>
        <p:spPr>
          <a:xfrm>
            <a:off x="4853936" y="3342222"/>
            <a:ext cx="19977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50" spc="-30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кіоск</a:t>
            </a:r>
            <a:r>
              <a:rPr lang="ru-RU" sz="1650" spc="-3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</a:t>
            </a:r>
            <a:r>
              <a:rPr lang="ru-RU" sz="1650" spc="5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</a:t>
            </a:r>
            <a:r>
              <a:rPr lang="ru-RU"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650" spc="-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50" spc="20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товарів</a:t>
            </a:r>
            <a:endParaRPr lang="ru-RU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object 15"/>
          <p:cNvSpPr/>
          <p:nvPr/>
        </p:nvSpPr>
        <p:spPr>
          <a:xfrm>
            <a:off x="4208180" y="329247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Прямоугольник 69"/>
          <p:cNvSpPr/>
          <p:nvPr/>
        </p:nvSpPr>
        <p:spPr>
          <a:xfrm>
            <a:off x="11021867" y="8405511"/>
            <a:ext cx="444984" cy="906764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654688" y="7299543"/>
            <a:ext cx="1584030" cy="2317532"/>
          </a:xfrm>
          <a:prstGeom prst="rect">
            <a:avLst/>
          </a:prstGeom>
          <a:solidFill>
            <a:srgbClr val="F709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60939" y="6268879"/>
            <a:ext cx="477779" cy="1030663"/>
          </a:xfrm>
          <a:prstGeom prst="rect">
            <a:avLst/>
          </a:prstGeom>
          <a:solidFill>
            <a:srgbClr val="F709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654688" y="9617076"/>
            <a:ext cx="238889" cy="381000"/>
          </a:xfrm>
          <a:prstGeom prst="rect">
            <a:avLst/>
          </a:prstGeom>
          <a:solidFill>
            <a:srgbClr val="F709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894867" y="9617076"/>
            <a:ext cx="866072" cy="152399"/>
          </a:xfrm>
          <a:prstGeom prst="rect">
            <a:avLst/>
          </a:prstGeom>
          <a:solidFill>
            <a:srgbClr val="F709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860425" y="6564955"/>
            <a:ext cx="304800" cy="219255"/>
          </a:xfrm>
          <a:prstGeom prst="rect">
            <a:avLst/>
          </a:prstGeom>
          <a:solidFill>
            <a:srgbClr val="847D24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484004" y="6873875"/>
            <a:ext cx="322212" cy="63846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13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2516048" y="8632326"/>
            <a:ext cx="322212" cy="63846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14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1021867" y="6674582"/>
            <a:ext cx="322212" cy="638465"/>
          </a:xfrm>
          <a:prstGeom prst="rect">
            <a:avLst/>
          </a:prstGeom>
          <a:solidFill>
            <a:srgbClr val="F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5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76" y="3425988"/>
            <a:ext cx="16539825" cy="55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05050" y="-18472"/>
            <a:ext cx="5099426" cy="3469160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68864"/>
              </p:ext>
            </p:extLst>
          </p:nvPr>
        </p:nvGraphicFramePr>
        <p:xfrm>
          <a:off x="15767050" y="705977"/>
          <a:ext cx="4064522" cy="2753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4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0730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383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17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128,2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 rowSpan="4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4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19279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82934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2" name="object 17"/>
          <p:cNvSpPr/>
          <p:nvPr/>
        </p:nvSpPr>
        <p:spPr>
          <a:xfrm>
            <a:off x="2393347" y="195714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"/>
          <p:cNvSpPr txBox="1"/>
          <p:nvPr/>
        </p:nvSpPr>
        <p:spPr>
          <a:xfrm>
            <a:off x="1080374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ru-RU"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lang="ru-RU"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ru-RU" sz="1650" b="1" spc="-5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Південного</a:t>
            </a:r>
            <a:r>
              <a:rPr lang="ru-RU"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ru-RU"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lang="ru-RU"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ru-RU"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lang="ru-RU"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ru-RU" sz="1650" b="1" spc="-6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ім</a:t>
            </a:r>
            <a:r>
              <a:rPr lang="ru-RU"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Т.  Шевченко  </a:t>
            </a:r>
            <a:endParaRPr lang="ru-RU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767050" y="3673475"/>
            <a:ext cx="1981200" cy="44196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uk-UA" dirty="0" smtClean="0"/>
              <a:t>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2447" y="1869538"/>
            <a:ext cx="868740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00" dirty="0"/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</a:r>
            <a:endParaRPr lang="uk-UA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09855">
              <a:lnSpc>
                <a:spcPct val="100000"/>
              </a:lnSpc>
              <a:spcBef>
                <a:spcPts val="635"/>
              </a:spcBef>
            </a:pP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7" y="0"/>
            <a:ext cx="15079133" cy="1130935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282690" cy="11308715"/>
            <a:chOff x="0" y="0"/>
            <a:chExt cx="628269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82690" cy="11308715"/>
            </a:xfrm>
            <a:custGeom>
              <a:avLst/>
              <a:gdLst/>
              <a:ahLst/>
              <a:cxnLst/>
              <a:rect l="l" t="t" r="r" b="b"/>
              <a:pathLst>
                <a:path w="6282690" h="11308715">
                  <a:moveTo>
                    <a:pt x="628253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282531" y="11308556"/>
                  </a:lnTo>
                  <a:lnTo>
                    <a:pt x="6282531" y="0"/>
                  </a:lnTo>
                  <a:close/>
                </a:path>
              </a:pathLst>
            </a:custGeom>
            <a:solidFill>
              <a:srgbClr val="252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076" y="2094185"/>
              <a:ext cx="4526915" cy="398780"/>
            </a:xfrm>
            <a:custGeom>
              <a:avLst/>
              <a:gdLst/>
              <a:ahLst/>
              <a:cxnLst/>
              <a:rect l="l" t="t" r="r" b="b"/>
              <a:pathLst>
                <a:path w="4526915" h="398780">
                  <a:moveTo>
                    <a:pt x="334594" y="4864"/>
                  </a:moveTo>
                  <a:lnTo>
                    <a:pt x="246697" y="4889"/>
                  </a:lnTo>
                  <a:lnTo>
                    <a:pt x="171653" y="174459"/>
                  </a:lnTo>
                  <a:lnTo>
                    <a:pt x="169278" y="174459"/>
                  </a:lnTo>
                  <a:lnTo>
                    <a:pt x="94322" y="4889"/>
                  </a:lnTo>
                  <a:lnTo>
                    <a:pt x="0" y="4864"/>
                  </a:lnTo>
                  <a:lnTo>
                    <a:pt x="0" y="20281"/>
                  </a:lnTo>
                  <a:lnTo>
                    <a:pt x="118935" y="274205"/>
                  </a:lnTo>
                  <a:lnTo>
                    <a:pt x="91516" y="330822"/>
                  </a:lnTo>
                  <a:lnTo>
                    <a:pt x="91567" y="346214"/>
                  </a:lnTo>
                  <a:lnTo>
                    <a:pt x="184035" y="346214"/>
                  </a:lnTo>
                  <a:lnTo>
                    <a:pt x="334594" y="20281"/>
                  </a:lnTo>
                  <a:lnTo>
                    <a:pt x="334594" y="4864"/>
                  </a:lnTo>
                  <a:close/>
                </a:path>
                <a:path w="4526915" h="398780">
                  <a:moveTo>
                    <a:pt x="675055" y="329399"/>
                  </a:moveTo>
                  <a:lnTo>
                    <a:pt x="554456" y="166535"/>
                  </a:lnTo>
                  <a:lnTo>
                    <a:pt x="663841" y="19507"/>
                  </a:lnTo>
                  <a:lnTo>
                    <a:pt x="663841" y="4864"/>
                  </a:lnTo>
                  <a:lnTo>
                    <a:pt x="568680" y="4864"/>
                  </a:lnTo>
                  <a:lnTo>
                    <a:pt x="481622" y="126403"/>
                  </a:lnTo>
                  <a:lnTo>
                    <a:pt x="461810" y="126403"/>
                  </a:lnTo>
                  <a:lnTo>
                    <a:pt x="461810" y="4864"/>
                  </a:lnTo>
                  <a:lnTo>
                    <a:pt x="372491" y="4864"/>
                  </a:lnTo>
                  <a:lnTo>
                    <a:pt x="372491" y="344043"/>
                  </a:lnTo>
                  <a:lnTo>
                    <a:pt x="461810" y="344043"/>
                  </a:lnTo>
                  <a:lnTo>
                    <a:pt x="461810" y="210820"/>
                  </a:lnTo>
                  <a:lnTo>
                    <a:pt x="482206" y="210820"/>
                  </a:lnTo>
                  <a:lnTo>
                    <a:pt x="578446" y="344043"/>
                  </a:lnTo>
                  <a:lnTo>
                    <a:pt x="675055" y="344043"/>
                  </a:lnTo>
                  <a:lnTo>
                    <a:pt x="675055" y="329399"/>
                  </a:lnTo>
                  <a:close/>
                </a:path>
                <a:path w="4526915" h="398780">
                  <a:moveTo>
                    <a:pt x="998651" y="128346"/>
                  </a:moveTo>
                  <a:lnTo>
                    <a:pt x="990815" y="90766"/>
                  </a:lnTo>
                  <a:lnTo>
                    <a:pt x="988618" y="80213"/>
                  </a:lnTo>
                  <a:lnTo>
                    <a:pt x="961199" y="40970"/>
                  </a:lnTo>
                  <a:lnTo>
                    <a:pt x="920419" y="14541"/>
                  </a:lnTo>
                  <a:lnTo>
                    <a:pt x="907389" y="12026"/>
                  </a:lnTo>
                  <a:lnTo>
                    <a:pt x="907389" y="128841"/>
                  </a:lnTo>
                  <a:lnTo>
                    <a:pt x="904481" y="143548"/>
                  </a:lnTo>
                  <a:lnTo>
                    <a:pt x="896531" y="155651"/>
                  </a:lnTo>
                  <a:lnTo>
                    <a:pt x="884745" y="163868"/>
                  </a:lnTo>
                  <a:lnTo>
                    <a:pt x="870305" y="166903"/>
                  </a:lnTo>
                  <a:lnTo>
                    <a:pt x="816140" y="166903"/>
                  </a:lnTo>
                  <a:lnTo>
                    <a:pt x="816140" y="90766"/>
                  </a:lnTo>
                  <a:lnTo>
                    <a:pt x="870305" y="90766"/>
                  </a:lnTo>
                  <a:lnTo>
                    <a:pt x="884745" y="93789"/>
                  </a:lnTo>
                  <a:lnTo>
                    <a:pt x="896531" y="102019"/>
                  </a:lnTo>
                  <a:lnTo>
                    <a:pt x="904481" y="114134"/>
                  </a:lnTo>
                  <a:lnTo>
                    <a:pt x="907389" y="128841"/>
                  </a:lnTo>
                  <a:lnTo>
                    <a:pt x="907389" y="12026"/>
                  </a:lnTo>
                  <a:lnTo>
                    <a:pt x="870305" y="4864"/>
                  </a:lnTo>
                  <a:lnTo>
                    <a:pt x="726808" y="4864"/>
                  </a:lnTo>
                  <a:lnTo>
                    <a:pt x="726808" y="344043"/>
                  </a:lnTo>
                  <a:lnTo>
                    <a:pt x="816140" y="344043"/>
                  </a:lnTo>
                  <a:lnTo>
                    <a:pt x="816140" y="251802"/>
                  </a:lnTo>
                  <a:lnTo>
                    <a:pt x="870305" y="251802"/>
                  </a:lnTo>
                  <a:lnTo>
                    <a:pt x="920419" y="242125"/>
                  </a:lnTo>
                  <a:lnTo>
                    <a:pt x="961199" y="215696"/>
                  </a:lnTo>
                  <a:lnTo>
                    <a:pt x="988618" y="176453"/>
                  </a:lnTo>
                  <a:lnTo>
                    <a:pt x="990612" y="166903"/>
                  </a:lnTo>
                  <a:lnTo>
                    <a:pt x="998651" y="128346"/>
                  </a:lnTo>
                  <a:close/>
                </a:path>
                <a:path w="4526915" h="398780">
                  <a:moveTo>
                    <a:pt x="1300467" y="246456"/>
                  </a:moveTo>
                  <a:lnTo>
                    <a:pt x="1297305" y="223862"/>
                  </a:lnTo>
                  <a:lnTo>
                    <a:pt x="1288338" y="203555"/>
                  </a:lnTo>
                  <a:lnTo>
                    <a:pt x="1274381" y="185788"/>
                  </a:lnTo>
                  <a:lnTo>
                    <a:pt x="1256195" y="170802"/>
                  </a:lnTo>
                  <a:lnTo>
                    <a:pt x="1270508" y="156629"/>
                  </a:lnTo>
                  <a:lnTo>
                    <a:pt x="1281379" y="140398"/>
                  </a:lnTo>
                  <a:lnTo>
                    <a:pt x="1288288" y="122288"/>
                  </a:lnTo>
                  <a:lnTo>
                    <a:pt x="1290701" y="102463"/>
                  </a:lnTo>
                  <a:lnTo>
                    <a:pt x="1279906" y="60515"/>
                  </a:lnTo>
                  <a:lnTo>
                    <a:pt x="1250810" y="28181"/>
                  </a:lnTo>
                  <a:lnTo>
                    <a:pt x="1208354" y="7366"/>
                  </a:lnTo>
                  <a:lnTo>
                    <a:pt x="1157478" y="0"/>
                  </a:lnTo>
                  <a:lnTo>
                    <a:pt x="1129372" y="1143"/>
                  </a:lnTo>
                  <a:lnTo>
                    <a:pt x="1100455" y="4330"/>
                  </a:lnTo>
                  <a:lnTo>
                    <a:pt x="1073658" y="9258"/>
                  </a:lnTo>
                  <a:lnTo>
                    <a:pt x="1051864" y="15608"/>
                  </a:lnTo>
                  <a:lnTo>
                    <a:pt x="1051864" y="104914"/>
                  </a:lnTo>
                  <a:lnTo>
                    <a:pt x="1076248" y="97205"/>
                  </a:lnTo>
                  <a:lnTo>
                    <a:pt x="1102956" y="91186"/>
                  </a:lnTo>
                  <a:lnTo>
                    <a:pt x="1129296" y="87274"/>
                  </a:lnTo>
                  <a:lnTo>
                    <a:pt x="1152588" y="85877"/>
                  </a:lnTo>
                  <a:lnTo>
                    <a:pt x="1169797" y="87337"/>
                  </a:lnTo>
                  <a:lnTo>
                    <a:pt x="1184795" y="92100"/>
                  </a:lnTo>
                  <a:lnTo>
                    <a:pt x="1195412" y="100698"/>
                  </a:lnTo>
                  <a:lnTo>
                    <a:pt x="1199438" y="113690"/>
                  </a:lnTo>
                  <a:lnTo>
                    <a:pt x="1195349" y="125120"/>
                  </a:lnTo>
                  <a:lnTo>
                    <a:pt x="1184617" y="132664"/>
                  </a:lnTo>
                  <a:lnTo>
                    <a:pt x="1169581" y="136817"/>
                  </a:lnTo>
                  <a:lnTo>
                    <a:pt x="1152588" y="138087"/>
                  </a:lnTo>
                  <a:lnTo>
                    <a:pt x="1105255" y="138087"/>
                  </a:lnTo>
                  <a:lnTo>
                    <a:pt x="1105255" y="209359"/>
                  </a:lnTo>
                  <a:lnTo>
                    <a:pt x="1162354" y="209359"/>
                  </a:lnTo>
                  <a:lnTo>
                    <a:pt x="1178737" y="210515"/>
                  </a:lnTo>
                  <a:lnTo>
                    <a:pt x="1193825" y="214591"/>
                  </a:lnTo>
                  <a:lnTo>
                    <a:pt x="1204899" y="222516"/>
                  </a:lnTo>
                  <a:lnTo>
                    <a:pt x="1209205" y="235204"/>
                  </a:lnTo>
                  <a:lnTo>
                    <a:pt x="1204290" y="248208"/>
                  </a:lnTo>
                  <a:lnTo>
                    <a:pt x="1191361" y="256819"/>
                  </a:lnTo>
                  <a:lnTo>
                    <a:pt x="1173124" y="261581"/>
                  </a:lnTo>
                  <a:lnTo>
                    <a:pt x="1152296" y="263042"/>
                  </a:lnTo>
                  <a:lnTo>
                    <a:pt x="1128839" y="262051"/>
                  </a:lnTo>
                  <a:lnTo>
                    <a:pt x="1101750" y="258826"/>
                  </a:lnTo>
                  <a:lnTo>
                    <a:pt x="1073404" y="252945"/>
                  </a:lnTo>
                  <a:lnTo>
                    <a:pt x="1046111" y="243992"/>
                  </a:lnTo>
                  <a:lnTo>
                    <a:pt x="1046111" y="333311"/>
                  </a:lnTo>
                  <a:lnTo>
                    <a:pt x="1068743" y="339661"/>
                  </a:lnTo>
                  <a:lnTo>
                    <a:pt x="1097419" y="344601"/>
                  </a:lnTo>
                  <a:lnTo>
                    <a:pt x="1128217" y="347802"/>
                  </a:lnTo>
                  <a:lnTo>
                    <a:pt x="1157173" y="348932"/>
                  </a:lnTo>
                  <a:lnTo>
                    <a:pt x="1211275" y="341566"/>
                  </a:lnTo>
                  <a:lnTo>
                    <a:pt x="1257007" y="320751"/>
                  </a:lnTo>
                  <a:lnTo>
                    <a:pt x="1288643" y="288404"/>
                  </a:lnTo>
                  <a:lnTo>
                    <a:pt x="1300467" y="246456"/>
                  </a:lnTo>
                  <a:close/>
                </a:path>
                <a:path w="4526915" h="398780">
                  <a:moveTo>
                    <a:pt x="1664754" y="319824"/>
                  </a:moveTo>
                  <a:lnTo>
                    <a:pt x="1652739" y="286677"/>
                  </a:lnTo>
                  <a:lnTo>
                    <a:pt x="1626095" y="213118"/>
                  </a:lnTo>
                  <a:lnTo>
                    <a:pt x="1589278" y="111493"/>
                  </a:lnTo>
                  <a:lnTo>
                    <a:pt x="1553121" y="11696"/>
                  </a:lnTo>
                  <a:lnTo>
                    <a:pt x="1530629" y="11696"/>
                  </a:lnTo>
                  <a:lnTo>
                    <a:pt x="1530629" y="213118"/>
                  </a:lnTo>
                  <a:lnTo>
                    <a:pt x="1465033" y="213118"/>
                  </a:lnTo>
                  <a:lnTo>
                    <a:pt x="1496656" y="111493"/>
                  </a:lnTo>
                  <a:lnTo>
                    <a:pt x="1499019" y="111493"/>
                  </a:lnTo>
                  <a:lnTo>
                    <a:pt x="1530629" y="213118"/>
                  </a:lnTo>
                  <a:lnTo>
                    <a:pt x="1530629" y="11696"/>
                  </a:lnTo>
                  <a:lnTo>
                    <a:pt x="1442542" y="11696"/>
                  </a:lnTo>
                  <a:lnTo>
                    <a:pt x="1334998" y="319824"/>
                  </a:lnTo>
                  <a:lnTo>
                    <a:pt x="1334998" y="343877"/>
                  </a:lnTo>
                  <a:lnTo>
                    <a:pt x="1422971" y="343877"/>
                  </a:lnTo>
                  <a:lnTo>
                    <a:pt x="1441094" y="286677"/>
                  </a:lnTo>
                  <a:lnTo>
                    <a:pt x="1554162" y="286677"/>
                  </a:lnTo>
                  <a:lnTo>
                    <a:pt x="1572958" y="343877"/>
                  </a:lnTo>
                  <a:lnTo>
                    <a:pt x="1664754" y="343877"/>
                  </a:lnTo>
                  <a:lnTo>
                    <a:pt x="1664754" y="319824"/>
                  </a:lnTo>
                  <a:close/>
                </a:path>
                <a:path w="4526915" h="398780">
                  <a:moveTo>
                    <a:pt x="2019427" y="319989"/>
                  </a:moveTo>
                  <a:lnTo>
                    <a:pt x="1911997" y="11696"/>
                  </a:lnTo>
                  <a:lnTo>
                    <a:pt x="1799856" y="11696"/>
                  </a:lnTo>
                  <a:lnTo>
                    <a:pt x="1692960" y="319989"/>
                  </a:lnTo>
                  <a:lnTo>
                    <a:pt x="1692960" y="344043"/>
                  </a:lnTo>
                  <a:lnTo>
                    <a:pt x="1780971" y="344043"/>
                  </a:lnTo>
                  <a:lnTo>
                    <a:pt x="1854568" y="114071"/>
                  </a:lnTo>
                  <a:lnTo>
                    <a:pt x="1856943" y="114071"/>
                  </a:lnTo>
                  <a:lnTo>
                    <a:pt x="1926043" y="344043"/>
                  </a:lnTo>
                  <a:lnTo>
                    <a:pt x="2019427" y="344043"/>
                  </a:lnTo>
                  <a:lnTo>
                    <a:pt x="2019427" y="319989"/>
                  </a:lnTo>
                  <a:close/>
                </a:path>
                <a:path w="4526915" h="398780">
                  <a:moveTo>
                    <a:pt x="2167445" y="4851"/>
                  </a:moveTo>
                  <a:lnTo>
                    <a:pt x="2078139" y="4851"/>
                  </a:lnTo>
                  <a:lnTo>
                    <a:pt x="2078139" y="344043"/>
                  </a:lnTo>
                  <a:lnTo>
                    <a:pt x="2167445" y="344043"/>
                  </a:lnTo>
                  <a:lnTo>
                    <a:pt x="2167445" y="4851"/>
                  </a:lnTo>
                  <a:close/>
                </a:path>
                <a:path w="4526915" h="398780">
                  <a:moveTo>
                    <a:pt x="2501823" y="246456"/>
                  </a:moveTo>
                  <a:lnTo>
                    <a:pt x="2498661" y="223862"/>
                  </a:lnTo>
                  <a:lnTo>
                    <a:pt x="2489695" y="203555"/>
                  </a:lnTo>
                  <a:lnTo>
                    <a:pt x="2475738" y="185788"/>
                  </a:lnTo>
                  <a:lnTo>
                    <a:pt x="2457551" y="170802"/>
                  </a:lnTo>
                  <a:lnTo>
                    <a:pt x="2471864" y="156629"/>
                  </a:lnTo>
                  <a:lnTo>
                    <a:pt x="2482735" y="140398"/>
                  </a:lnTo>
                  <a:lnTo>
                    <a:pt x="2489644" y="122288"/>
                  </a:lnTo>
                  <a:lnTo>
                    <a:pt x="2492057" y="102463"/>
                  </a:lnTo>
                  <a:lnTo>
                    <a:pt x="2481262" y="60515"/>
                  </a:lnTo>
                  <a:lnTo>
                    <a:pt x="2452166" y="28181"/>
                  </a:lnTo>
                  <a:lnTo>
                    <a:pt x="2409698" y="7366"/>
                  </a:lnTo>
                  <a:lnTo>
                    <a:pt x="2358821" y="0"/>
                  </a:lnTo>
                  <a:lnTo>
                    <a:pt x="2330678" y="1130"/>
                  </a:lnTo>
                  <a:lnTo>
                    <a:pt x="2301671" y="4318"/>
                  </a:lnTo>
                  <a:lnTo>
                    <a:pt x="2274760" y="9245"/>
                  </a:lnTo>
                  <a:lnTo>
                    <a:pt x="2252929" y="15608"/>
                  </a:lnTo>
                  <a:lnTo>
                    <a:pt x="2252929" y="104914"/>
                  </a:lnTo>
                  <a:lnTo>
                    <a:pt x="2277351" y="97205"/>
                  </a:lnTo>
                  <a:lnTo>
                    <a:pt x="2304161" y="91186"/>
                  </a:lnTo>
                  <a:lnTo>
                    <a:pt x="2330615" y="87274"/>
                  </a:lnTo>
                  <a:lnTo>
                    <a:pt x="2353945" y="85877"/>
                  </a:lnTo>
                  <a:lnTo>
                    <a:pt x="2371153" y="87337"/>
                  </a:lnTo>
                  <a:lnTo>
                    <a:pt x="2386165" y="92100"/>
                  </a:lnTo>
                  <a:lnTo>
                    <a:pt x="2396782" y="100698"/>
                  </a:lnTo>
                  <a:lnTo>
                    <a:pt x="2400808" y="113690"/>
                  </a:lnTo>
                  <a:lnTo>
                    <a:pt x="2396706" y="125120"/>
                  </a:lnTo>
                  <a:lnTo>
                    <a:pt x="2385974" y="132664"/>
                  </a:lnTo>
                  <a:lnTo>
                    <a:pt x="2370950" y="136817"/>
                  </a:lnTo>
                  <a:lnTo>
                    <a:pt x="2353945" y="138087"/>
                  </a:lnTo>
                  <a:lnTo>
                    <a:pt x="2306612" y="138087"/>
                  </a:lnTo>
                  <a:lnTo>
                    <a:pt x="2306612" y="209359"/>
                  </a:lnTo>
                  <a:lnTo>
                    <a:pt x="2363711" y="209359"/>
                  </a:lnTo>
                  <a:lnTo>
                    <a:pt x="2380094" y="210515"/>
                  </a:lnTo>
                  <a:lnTo>
                    <a:pt x="2395182" y="214591"/>
                  </a:lnTo>
                  <a:lnTo>
                    <a:pt x="2406256" y="222516"/>
                  </a:lnTo>
                  <a:lnTo>
                    <a:pt x="2410561" y="235204"/>
                  </a:lnTo>
                  <a:lnTo>
                    <a:pt x="2405697" y="248208"/>
                  </a:lnTo>
                  <a:lnTo>
                    <a:pt x="2392870" y="256819"/>
                  </a:lnTo>
                  <a:lnTo>
                    <a:pt x="2374735" y="261581"/>
                  </a:lnTo>
                  <a:lnTo>
                    <a:pt x="2353945" y="263042"/>
                  </a:lnTo>
                  <a:lnTo>
                    <a:pt x="2330539" y="262051"/>
                  </a:lnTo>
                  <a:lnTo>
                    <a:pt x="2303551" y="258826"/>
                  </a:lnTo>
                  <a:lnTo>
                    <a:pt x="2275294" y="252945"/>
                  </a:lnTo>
                  <a:lnTo>
                    <a:pt x="2248052" y="243992"/>
                  </a:lnTo>
                  <a:lnTo>
                    <a:pt x="2248052" y="333311"/>
                  </a:lnTo>
                  <a:lnTo>
                    <a:pt x="2270633" y="339661"/>
                  </a:lnTo>
                  <a:lnTo>
                    <a:pt x="2299220" y="344601"/>
                  </a:lnTo>
                  <a:lnTo>
                    <a:pt x="2329916" y="347802"/>
                  </a:lnTo>
                  <a:lnTo>
                    <a:pt x="2358821" y="348932"/>
                  </a:lnTo>
                  <a:lnTo>
                    <a:pt x="2412873" y="341566"/>
                  </a:lnTo>
                  <a:lnTo>
                    <a:pt x="2458504" y="320751"/>
                  </a:lnTo>
                  <a:lnTo>
                    <a:pt x="2490051" y="288404"/>
                  </a:lnTo>
                  <a:lnTo>
                    <a:pt x="2501823" y="246456"/>
                  </a:lnTo>
                  <a:close/>
                </a:path>
                <a:path w="4526915" h="398780">
                  <a:moveTo>
                    <a:pt x="2864269" y="4470"/>
                  </a:moveTo>
                  <a:lnTo>
                    <a:pt x="2774975" y="4470"/>
                  </a:lnTo>
                  <a:lnTo>
                    <a:pt x="2774975" y="126390"/>
                  </a:lnTo>
                  <a:lnTo>
                    <a:pt x="2656001" y="126390"/>
                  </a:lnTo>
                  <a:lnTo>
                    <a:pt x="2656001" y="4470"/>
                  </a:lnTo>
                  <a:lnTo>
                    <a:pt x="2566670" y="4470"/>
                  </a:lnTo>
                  <a:lnTo>
                    <a:pt x="2566670" y="126390"/>
                  </a:lnTo>
                  <a:lnTo>
                    <a:pt x="2566670" y="210210"/>
                  </a:lnTo>
                  <a:lnTo>
                    <a:pt x="2566670" y="343560"/>
                  </a:lnTo>
                  <a:lnTo>
                    <a:pt x="2656001" y="343560"/>
                  </a:lnTo>
                  <a:lnTo>
                    <a:pt x="2656001" y="210210"/>
                  </a:lnTo>
                  <a:lnTo>
                    <a:pt x="2774975" y="210210"/>
                  </a:lnTo>
                  <a:lnTo>
                    <a:pt x="2774975" y="343560"/>
                  </a:lnTo>
                  <a:lnTo>
                    <a:pt x="2864269" y="343560"/>
                  </a:lnTo>
                  <a:lnTo>
                    <a:pt x="2864269" y="210210"/>
                  </a:lnTo>
                  <a:lnTo>
                    <a:pt x="2864269" y="126390"/>
                  </a:lnTo>
                  <a:lnTo>
                    <a:pt x="2864269" y="4470"/>
                  </a:lnTo>
                  <a:close/>
                </a:path>
                <a:path w="4526915" h="398780">
                  <a:moveTo>
                    <a:pt x="3257943" y="4864"/>
                  </a:moveTo>
                  <a:lnTo>
                    <a:pt x="3171609" y="4864"/>
                  </a:lnTo>
                  <a:lnTo>
                    <a:pt x="3039897" y="202907"/>
                  </a:lnTo>
                  <a:lnTo>
                    <a:pt x="3039897" y="4864"/>
                  </a:lnTo>
                  <a:lnTo>
                    <a:pt x="2950591" y="4864"/>
                  </a:lnTo>
                  <a:lnTo>
                    <a:pt x="2950591" y="344055"/>
                  </a:lnTo>
                  <a:lnTo>
                    <a:pt x="3036938" y="344055"/>
                  </a:lnTo>
                  <a:lnTo>
                    <a:pt x="3168637" y="148069"/>
                  </a:lnTo>
                  <a:lnTo>
                    <a:pt x="3168637" y="344055"/>
                  </a:lnTo>
                  <a:lnTo>
                    <a:pt x="3257943" y="344055"/>
                  </a:lnTo>
                  <a:lnTo>
                    <a:pt x="3257943" y="4864"/>
                  </a:lnTo>
                  <a:close/>
                </a:path>
                <a:path w="4526915" h="398780">
                  <a:moveTo>
                    <a:pt x="3680320" y="259600"/>
                  </a:moveTo>
                  <a:lnTo>
                    <a:pt x="3634067" y="259600"/>
                  </a:lnTo>
                  <a:lnTo>
                    <a:pt x="3634067" y="4864"/>
                  </a:lnTo>
                  <a:lnTo>
                    <a:pt x="3544760" y="4864"/>
                  </a:lnTo>
                  <a:lnTo>
                    <a:pt x="3544760" y="259130"/>
                  </a:lnTo>
                  <a:lnTo>
                    <a:pt x="3433584" y="259130"/>
                  </a:lnTo>
                  <a:lnTo>
                    <a:pt x="3433584" y="4864"/>
                  </a:lnTo>
                  <a:lnTo>
                    <a:pt x="3344265" y="4864"/>
                  </a:lnTo>
                  <a:lnTo>
                    <a:pt x="3344265" y="344043"/>
                  </a:lnTo>
                  <a:lnTo>
                    <a:pt x="3595014" y="344043"/>
                  </a:lnTo>
                  <a:lnTo>
                    <a:pt x="3595014" y="398703"/>
                  </a:lnTo>
                  <a:lnTo>
                    <a:pt x="3670566" y="398703"/>
                  </a:lnTo>
                  <a:lnTo>
                    <a:pt x="3680320" y="259600"/>
                  </a:lnTo>
                  <a:close/>
                </a:path>
                <a:path w="4526915" h="398780">
                  <a:moveTo>
                    <a:pt x="4004170" y="4864"/>
                  </a:moveTo>
                  <a:lnTo>
                    <a:pt x="3914864" y="4864"/>
                  </a:lnTo>
                  <a:lnTo>
                    <a:pt x="3914864" y="90766"/>
                  </a:lnTo>
                  <a:lnTo>
                    <a:pt x="3914864" y="174447"/>
                  </a:lnTo>
                  <a:lnTo>
                    <a:pt x="3854246" y="174447"/>
                  </a:lnTo>
                  <a:lnTo>
                    <a:pt x="3839807" y="171119"/>
                  </a:lnTo>
                  <a:lnTo>
                    <a:pt x="3828008" y="162090"/>
                  </a:lnTo>
                  <a:lnTo>
                    <a:pt x="3820071" y="148767"/>
                  </a:lnTo>
                  <a:lnTo>
                    <a:pt x="3817150" y="132600"/>
                  </a:lnTo>
                  <a:lnTo>
                    <a:pt x="3820071" y="116433"/>
                  </a:lnTo>
                  <a:lnTo>
                    <a:pt x="3828008" y="103124"/>
                  </a:lnTo>
                  <a:lnTo>
                    <a:pt x="3839807" y="94094"/>
                  </a:lnTo>
                  <a:lnTo>
                    <a:pt x="3854246" y="90766"/>
                  </a:lnTo>
                  <a:lnTo>
                    <a:pt x="3914864" y="90766"/>
                  </a:lnTo>
                  <a:lnTo>
                    <a:pt x="3914864" y="4864"/>
                  </a:lnTo>
                  <a:lnTo>
                    <a:pt x="3854246" y="4864"/>
                  </a:lnTo>
                  <a:lnTo>
                    <a:pt x="3804043" y="14554"/>
                  </a:lnTo>
                  <a:lnTo>
                    <a:pt x="3763048" y="40970"/>
                  </a:lnTo>
                  <a:lnTo>
                    <a:pt x="3735425" y="80213"/>
                  </a:lnTo>
                  <a:lnTo>
                    <a:pt x="3725303" y="128333"/>
                  </a:lnTo>
                  <a:lnTo>
                    <a:pt x="3729075" y="158038"/>
                  </a:lnTo>
                  <a:lnTo>
                    <a:pt x="3739743" y="185254"/>
                  </a:lnTo>
                  <a:lnTo>
                    <a:pt x="3756304" y="208838"/>
                  </a:lnTo>
                  <a:lnTo>
                    <a:pt x="3777780" y="227660"/>
                  </a:lnTo>
                  <a:lnTo>
                    <a:pt x="3719538" y="329399"/>
                  </a:lnTo>
                  <a:lnTo>
                    <a:pt x="3719538" y="344043"/>
                  </a:lnTo>
                  <a:lnTo>
                    <a:pt x="3808831" y="344043"/>
                  </a:lnTo>
                  <a:lnTo>
                    <a:pt x="3859631" y="248386"/>
                  </a:lnTo>
                  <a:lnTo>
                    <a:pt x="3914864" y="248386"/>
                  </a:lnTo>
                  <a:lnTo>
                    <a:pt x="3914864" y="344043"/>
                  </a:lnTo>
                  <a:lnTo>
                    <a:pt x="4004170" y="344043"/>
                  </a:lnTo>
                  <a:lnTo>
                    <a:pt x="4004170" y="248386"/>
                  </a:lnTo>
                  <a:lnTo>
                    <a:pt x="4004170" y="174447"/>
                  </a:lnTo>
                  <a:lnTo>
                    <a:pt x="4004170" y="90766"/>
                  </a:lnTo>
                  <a:lnTo>
                    <a:pt x="4004170" y="4864"/>
                  </a:lnTo>
                  <a:close/>
                </a:path>
                <a:path w="4526915" h="398780">
                  <a:moveTo>
                    <a:pt x="4434116" y="149453"/>
                  </a:moveTo>
                  <a:lnTo>
                    <a:pt x="4396816" y="70586"/>
                  </a:lnTo>
                  <a:lnTo>
                    <a:pt x="4350182" y="22377"/>
                  </a:lnTo>
                  <a:lnTo>
                    <a:pt x="4284942" y="4864"/>
                  </a:lnTo>
                  <a:lnTo>
                    <a:pt x="4090847" y="4864"/>
                  </a:lnTo>
                  <a:lnTo>
                    <a:pt x="4090847" y="149453"/>
                  </a:lnTo>
                  <a:lnTo>
                    <a:pt x="4434116" y="149453"/>
                  </a:lnTo>
                  <a:close/>
                </a:path>
                <a:path w="4526915" h="398780">
                  <a:moveTo>
                    <a:pt x="4526318" y="344766"/>
                  </a:moveTo>
                  <a:lnTo>
                    <a:pt x="4457751" y="199453"/>
                  </a:lnTo>
                  <a:lnTo>
                    <a:pt x="4090847" y="199453"/>
                  </a:lnTo>
                  <a:lnTo>
                    <a:pt x="4090847" y="344766"/>
                  </a:lnTo>
                  <a:lnTo>
                    <a:pt x="4526318" y="344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4388" y="8263487"/>
            <a:ext cx="445135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8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План</a:t>
            </a:r>
            <a:r>
              <a:rPr lang="en-US" sz="3300" b="1" spc="-8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8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Північного </a:t>
            </a:r>
            <a:r>
              <a:rPr sz="3300" b="1" spc="-75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вокзалу</a:t>
            </a:r>
            <a:r>
              <a:rPr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14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60" dirty="0" err="1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станції</a:t>
            </a:r>
            <a:r>
              <a:rPr sz="3300" b="1" spc="-6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6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1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ім</a:t>
            </a:r>
            <a:r>
              <a:rPr lang="uk-UA" sz="3300" b="1" spc="-1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Т. Шевченка</a:t>
            </a:r>
            <a:endParaRPr sz="33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378075"/>
            <a:ext cx="11658600" cy="86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065694" y="627476"/>
            <a:ext cx="3906520" cy="66043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Північного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ім. Т.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Шевченка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 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0" y="-1"/>
            <a:ext cx="6927850" cy="2835275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1080374" y="305842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6623050" y="2955524"/>
            <a:ext cx="1371600" cy="3458737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23250" y="3298601"/>
            <a:ext cx="6781800" cy="3115659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35050" y="6394682"/>
            <a:ext cx="10470000" cy="4032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7076" y="3597275"/>
            <a:ext cx="2604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600" dirty="0">
                <a:latin typeface="+mj-lt"/>
              </a:rPr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</a:r>
            <a:endParaRPr lang="uk-UA" sz="16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9666"/>
              </p:ext>
            </p:extLst>
          </p:nvPr>
        </p:nvGraphicFramePr>
        <p:xfrm>
          <a:off x="13557250" y="320676"/>
          <a:ext cx="6248401" cy="2218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95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138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99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239,9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 rowSpan="4">
                  <a:txBody>
                    <a:bodyPr/>
                    <a:lstStyle/>
                    <a:p>
                      <a:pPr marL="1098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spc="35" dirty="0" err="1" smtClean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365900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4114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225675"/>
            <a:ext cx="11690602" cy="86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034388" y="627476"/>
            <a:ext cx="3906520" cy="66043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Північного  </a:t>
            </a:r>
            <a:r>
              <a:rPr sz="1650" b="1" spc="-40" dirty="0" err="1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ім. Т. </a:t>
            </a:r>
            <a:r>
              <a:rPr lang="uk-UA" sz="1650" b="1" spc="-6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Шевченка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ІІ </a:t>
            </a: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поверх</a:t>
            </a:r>
            <a:endParaRPr lang="uk-UA"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38050" y="-1"/>
            <a:ext cx="7766050" cy="2637109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9768"/>
              </p:ext>
            </p:extLst>
          </p:nvPr>
        </p:nvGraphicFramePr>
        <p:xfrm>
          <a:off x="12941908" y="376290"/>
          <a:ext cx="6863743" cy="2364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8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89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07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237,8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 rowSpan="3">
                  <a:txBody>
                    <a:bodyPr/>
                    <a:lstStyle/>
                    <a:p>
                      <a:pPr marL="10985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  <a:endParaRPr lang="uk-UA" sz="120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410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428410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2" name="object 17"/>
          <p:cNvSpPr/>
          <p:nvPr/>
        </p:nvSpPr>
        <p:spPr>
          <a:xfrm>
            <a:off x="1080374" y="211137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>
              <a:alpha val="6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6775450" y="2637109"/>
            <a:ext cx="1447800" cy="648000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40908" y="3284647"/>
            <a:ext cx="10597542" cy="7041437"/>
          </a:xfrm>
          <a:prstGeom prst="rect">
            <a:avLst/>
          </a:prstGeom>
          <a:solidFill>
            <a:srgbClr val="FF5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4389" y="2759075"/>
            <a:ext cx="28134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uk-UA" sz="1600" dirty="0">
                <a:latin typeface="+mj-lt"/>
              </a:rPr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</a:r>
            <a:endParaRPr lang="uk-UA" sz="16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752</Words>
  <Application>Microsoft Office PowerPoint</Application>
  <PresentationFormat>Произвольный</PresentationFormat>
  <Paragraphs>109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Open Sans Light</vt:lpstr>
      <vt:lpstr>Open Sans SemiBold</vt:lpstr>
      <vt:lpstr>Segoe UI 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Хмельницький</dc:title>
  <dc:creator>Designer</dc:creator>
  <cp:lastModifiedBy>Юденко Оксана Миколаївна</cp:lastModifiedBy>
  <cp:revision>115</cp:revision>
  <dcterms:created xsi:type="dcterms:W3CDTF">2021-05-25T14:41:22Z</dcterms:created>
  <dcterms:modified xsi:type="dcterms:W3CDTF">2021-08-13T06:35:33Z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2021-05-25T00:00:00Z</vt:filetime>
  </property>
</Properties>
</file>