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7421563" cy="105283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2376" y="-102"/>
      </p:cViewPr>
      <p:guideLst>
        <p:guide orient="horz" pos="3316"/>
        <p:guide pos="23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68" y="60960"/>
            <a:ext cx="7296912" cy="1046683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" y="91440"/>
            <a:ext cx="7278624" cy="1042111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368" y="30480"/>
            <a:ext cx="7171944" cy="105156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328" y="64008"/>
            <a:ext cx="6894576" cy="1059484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96" y="124968"/>
            <a:ext cx="7196328" cy="1046073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" y="0"/>
            <a:ext cx="7306056" cy="1048816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Произвольный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um03</dc:creator>
  <cp:lastModifiedBy>um03</cp:lastModifiedBy>
  <cp:revision>1</cp:revision>
  <dcterms:modified xsi:type="dcterms:W3CDTF">2020-12-18T10:19:11Z</dcterms:modified>
</cp:coreProperties>
</file>