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480"/>
            <a:ext cx="725424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30480"/>
            <a:ext cx="7171944" cy="105796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94488"/>
            <a:ext cx="7184136" cy="10570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" y="64008"/>
            <a:ext cx="7461504" cy="10619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" y="64008"/>
            <a:ext cx="6949440" cy="10701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60960"/>
            <a:ext cx="6879336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2021-05-06T07:59:28Z</dcterms:modified>
</cp:coreProperties>
</file>