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424738" cy="105283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6" y="-102"/>
      </p:cViewPr>
      <p:guideLst>
        <p:guide orient="horz" pos="3316"/>
        <p:guide pos="2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0960"/>
            <a:ext cx="7333488" cy="10466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0480"/>
            <a:ext cx="7418832" cy="1051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30480"/>
            <a:ext cx="7415784" cy="105338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" y="91440"/>
            <a:ext cx="7028688" cy="104180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30480"/>
            <a:ext cx="7141464" cy="1051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" y="60960"/>
            <a:ext cx="7239000" cy="104881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2020-09-08T07:25:14Z</dcterms:modified>
</cp:coreProperties>
</file>