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27913" cy="105314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24" y="-102"/>
      </p:cViewPr>
      <p:guideLst>
        <p:guide orient="horz" pos="3317"/>
        <p:guide pos="23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0"/>
            <a:ext cx="7336536" cy="105308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2020-06-23T11:02:10Z</dcterms:modified>
</cp:coreProperties>
</file>