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467600" cy="105584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70" y="-102"/>
      </p:cViewPr>
      <p:guideLst>
        <p:guide orient="horz" pos="3325"/>
        <p:guide pos="23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0"/>
            <a:ext cx="7437120" cy="105582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" y="121920"/>
            <a:ext cx="7031736" cy="103662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8" y="30480"/>
            <a:ext cx="7351776" cy="105765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60960"/>
            <a:ext cx="7095744" cy="105643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" y="30480"/>
            <a:ext cx="7208520" cy="105430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" y="30480"/>
            <a:ext cx="7098792" cy="104424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2</cp:revision>
  <dcterms:modified xsi:type="dcterms:W3CDTF">2020-09-10T08:38:07Z</dcterms:modified>
</cp:coreProperties>
</file>