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авчук Станіслав Дмитрович" userId="7a6f999f-da82-4d79-8ea8-6a532d9fe009" providerId="ADAL" clId="{1EE46AF5-1B5D-4258-B7B8-624410F837B7}"/>
    <pc:docChg chg="undo custSel modSld">
      <pc:chgData name="Савчук Станіслав Дмитрович" userId="7a6f999f-da82-4d79-8ea8-6a532d9fe009" providerId="ADAL" clId="{1EE46AF5-1B5D-4258-B7B8-624410F837B7}" dt="2017-10-30T19:16:40.322" v="473" actId="20577"/>
      <pc:docMkLst>
        <pc:docMk/>
      </pc:docMkLst>
      <pc:sldChg chg="addSp delSp modSp">
        <pc:chgData name="Савчук Станіслав Дмитрович" userId="7a6f999f-da82-4d79-8ea8-6a532d9fe009" providerId="ADAL" clId="{1EE46AF5-1B5D-4258-B7B8-624410F837B7}" dt="2017-10-30T19:16:40.322" v="473" actId="20577"/>
        <pc:sldMkLst>
          <pc:docMk/>
          <pc:sldMk cId="4239756788" sldId="256"/>
        </pc:sldMkLst>
        <pc:spChg chg="mod">
          <ac:chgData name="Савчук Станіслав Дмитрович" userId="7a6f999f-da82-4d79-8ea8-6a532d9fe009" providerId="ADAL" clId="{1EE46AF5-1B5D-4258-B7B8-624410F837B7}" dt="2017-10-30T18:24:25.310" v="250" actId="20577"/>
          <ac:spMkLst>
            <pc:docMk/>
            <pc:sldMk cId="4239756788" sldId="256"/>
            <ac:spMk id="5" creationId="{00000000-0000-0000-0000-000000000000}"/>
          </ac:spMkLst>
        </pc:spChg>
        <pc:graphicFrameChg chg="mod modGraphic">
          <ac:chgData name="Савчук Станіслав Дмитрович" userId="7a6f999f-da82-4d79-8ea8-6a532d9fe009" providerId="ADAL" clId="{1EE46AF5-1B5D-4258-B7B8-624410F837B7}" dt="2017-10-30T19:16:40.322" v="473" actId="20577"/>
          <ac:graphicFrameMkLst>
            <pc:docMk/>
            <pc:sldMk cId="4239756788" sldId="256"/>
            <ac:graphicFrameMk id="7" creationId="{00000000-0000-0000-0000-000000000000}"/>
          </ac:graphicFrameMkLst>
        </pc:graphicFrameChg>
        <pc:graphicFrameChg chg="modGraphic">
          <ac:chgData name="Савчук Станіслав Дмитрович" userId="7a6f999f-da82-4d79-8ea8-6a532d9fe009" providerId="ADAL" clId="{1EE46AF5-1B5D-4258-B7B8-624410F837B7}" dt="2017-10-30T18:51:57.734" v="430" actId="790"/>
          <ac:graphicFrameMkLst>
            <pc:docMk/>
            <pc:sldMk cId="4239756788" sldId="256"/>
            <ac:graphicFrameMk id="8" creationId="{00000000-0000-0000-0000-000000000000}"/>
          </ac:graphicFrameMkLst>
        </pc:graphicFrameChg>
        <pc:picChg chg="del">
          <ac:chgData name="Савчук Станіслав Дмитрович" userId="7a6f999f-da82-4d79-8ea8-6a532d9fe009" providerId="ADAL" clId="{1EE46AF5-1B5D-4258-B7B8-624410F837B7}" dt="2017-10-30T18:14:10.382" v="83" actId="478"/>
          <ac:picMkLst>
            <pc:docMk/>
            <pc:sldMk cId="4239756788" sldId="256"/>
            <ac:picMk id="3" creationId="{509AA558-D51C-485A-954F-A4AF6A682E39}"/>
          </ac:picMkLst>
        </pc:picChg>
        <pc:picChg chg="del mod">
          <ac:chgData name="Савчук Станіслав Дмитрович" userId="7a6f999f-da82-4d79-8ea8-6a532d9fe009" providerId="ADAL" clId="{1EE46AF5-1B5D-4258-B7B8-624410F837B7}" dt="2017-10-30T18:14:35.133" v="94" actId="478"/>
          <ac:picMkLst>
            <pc:docMk/>
            <pc:sldMk cId="4239756788" sldId="256"/>
            <ac:picMk id="4" creationId="{FE85B1C0-E3A7-481E-BDBA-B52331AF2633}"/>
          </ac:picMkLst>
        </pc:picChg>
        <pc:picChg chg="add del mod ord">
          <ac:chgData name="Савчук Станіслав Дмитрович" userId="7a6f999f-da82-4d79-8ea8-6a532d9fe009" providerId="ADAL" clId="{1EE46AF5-1B5D-4258-B7B8-624410F837B7}" dt="2017-10-30T18:17:30.465" v="112" actId="478"/>
          <ac:picMkLst>
            <pc:docMk/>
            <pc:sldMk cId="4239756788" sldId="256"/>
            <ac:picMk id="6" creationId="{93BC3244-A304-4656-AFC0-826782757960}"/>
          </ac:picMkLst>
        </pc:picChg>
        <pc:picChg chg="mod ord">
          <ac:chgData name="Савчук Станіслав Дмитрович" userId="7a6f999f-da82-4d79-8ea8-6a532d9fe009" providerId="ADAL" clId="{1EE46AF5-1B5D-4258-B7B8-624410F837B7}" dt="2017-10-30T18:22:51.553" v="163" actId="1035"/>
          <ac:picMkLst>
            <pc:docMk/>
            <pc:sldMk cId="4239756788" sldId="256"/>
            <ac:picMk id="9" creationId="{00000000-0000-0000-0000-000000000000}"/>
          </ac:picMkLst>
        </pc:picChg>
        <pc:picChg chg="mod">
          <ac:chgData name="Савчук Станіслав Дмитрович" userId="7a6f999f-da82-4d79-8ea8-6a532d9fe009" providerId="ADAL" clId="{1EE46AF5-1B5D-4258-B7B8-624410F837B7}" dt="2017-10-30T18:20:36.291" v="135" actId="1076"/>
          <ac:picMkLst>
            <pc:docMk/>
            <pc:sldMk cId="4239756788" sldId="256"/>
            <ac:picMk id="10" creationId="{36717BF4-F254-42D4-A5EF-CEC45CDC41C7}"/>
          </ac:picMkLst>
        </pc:picChg>
        <pc:picChg chg="mod">
          <ac:chgData name="Савчук Станіслав Дмитрович" userId="7a6f999f-da82-4d79-8ea8-6a532d9fe009" providerId="ADAL" clId="{1EE46AF5-1B5D-4258-B7B8-624410F837B7}" dt="2017-10-30T18:20:21.575" v="130" actId="1076"/>
          <ac:picMkLst>
            <pc:docMk/>
            <pc:sldMk cId="4239756788" sldId="256"/>
            <ac:picMk id="11" creationId="{DD71111C-39D5-4FC8-9FB7-570E70EF409F}"/>
          </ac:picMkLst>
        </pc:picChg>
        <pc:picChg chg="del">
          <ac:chgData name="Савчук Станіслав Дмитрович" userId="7a6f999f-da82-4d79-8ea8-6a532d9fe009" providerId="ADAL" clId="{1EE46AF5-1B5D-4258-B7B8-624410F837B7}" dt="2017-10-30T18:09:57.206" v="28" actId="478"/>
          <ac:picMkLst>
            <pc:docMk/>
            <pc:sldMk cId="4239756788" sldId="256"/>
            <ac:picMk id="13" creationId="{4023AD59-6CB3-4546-91C5-5622AFE8557B}"/>
          </ac:picMkLst>
        </pc:picChg>
        <pc:picChg chg="add del mod">
          <ac:chgData name="Савчук Станіслав Дмитрович" userId="7a6f999f-da82-4d79-8ea8-6a532d9fe009" providerId="ADAL" clId="{1EE46AF5-1B5D-4258-B7B8-624410F837B7}" dt="2017-10-30T18:21:16.263" v="146" actId="478"/>
          <ac:picMkLst>
            <pc:docMk/>
            <pc:sldMk cId="4239756788" sldId="256"/>
            <ac:picMk id="14" creationId="{DA88877B-1F57-4BBB-AB2A-73336B817434}"/>
          </ac:picMkLst>
        </pc:picChg>
        <pc:picChg chg="add mod ord">
          <ac:chgData name="Савчук Станіслав Дмитрович" userId="7a6f999f-da82-4d79-8ea8-6a532d9fe009" providerId="ADAL" clId="{1EE46AF5-1B5D-4258-B7B8-624410F837B7}" dt="2017-10-30T18:17:24.581" v="111" actId="1076"/>
          <ac:picMkLst>
            <pc:docMk/>
            <pc:sldMk cId="4239756788" sldId="256"/>
            <ac:picMk id="16" creationId="{CF28FDD5-D1FA-4547-83F2-85D51207AB5B}"/>
          </ac:picMkLst>
        </pc:picChg>
        <pc:picChg chg="add del mod">
          <ac:chgData name="Савчук Станіслав Дмитрович" userId="7a6f999f-da82-4d79-8ea8-6a532d9fe009" providerId="ADAL" clId="{1EE46AF5-1B5D-4258-B7B8-624410F837B7}" dt="2017-10-30T18:19:03.809" v="117" actId="478"/>
          <ac:picMkLst>
            <pc:docMk/>
            <pc:sldMk cId="4239756788" sldId="256"/>
            <ac:picMk id="18" creationId="{C6495D5D-E19A-4013-8E4E-843AB09A73C3}"/>
          </ac:picMkLst>
        </pc:picChg>
        <pc:picChg chg="add del mod">
          <ac:chgData name="Савчук Станіслав Дмитрович" userId="7a6f999f-da82-4d79-8ea8-6a532d9fe009" providerId="ADAL" clId="{1EE46AF5-1B5D-4258-B7B8-624410F837B7}" dt="2017-10-30T18:20:24.352" v="132" actId="478"/>
          <ac:picMkLst>
            <pc:docMk/>
            <pc:sldMk cId="4239756788" sldId="256"/>
            <ac:picMk id="20" creationId="{4284D0FC-41DA-4E7E-87D5-8630EB3A3E95}"/>
          </ac:picMkLst>
        </pc:picChg>
        <pc:picChg chg="add mod">
          <ac:chgData name="Савчук Станіслав Дмитрович" userId="7a6f999f-da82-4d79-8ea8-6a532d9fe009" providerId="ADAL" clId="{1EE46AF5-1B5D-4258-B7B8-624410F837B7}" dt="2017-10-30T18:21:09.058" v="144" actId="1076"/>
          <ac:picMkLst>
            <pc:docMk/>
            <pc:sldMk cId="4239756788" sldId="256"/>
            <ac:picMk id="22" creationId="{21125DA4-2A16-4245-B206-4A0FB80E1702}"/>
          </ac:picMkLst>
        </pc:picChg>
        <pc:picChg chg="add mod">
          <ac:chgData name="Савчук Станіслав Дмитрович" userId="7a6f999f-da82-4d79-8ea8-6a532d9fe009" providerId="ADAL" clId="{1EE46AF5-1B5D-4258-B7B8-624410F837B7}" dt="2017-10-30T18:22:37.074" v="159" actId="14100"/>
          <ac:picMkLst>
            <pc:docMk/>
            <pc:sldMk cId="4239756788" sldId="256"/>
            <ac:picMk id="24" creationId="{0CCFBAC5-C435-440F-8FFD-43DC61F18E1A}"/>
          </ac:picMkLst>
        </pc:picChg>
      </pc:sldChg>
      <pc:sldChg chg="addSp delSp modSp">
        <pc:chgData name="Савчук Станіслав Дмитрович" userId="7a6f999f-da82-4d79-8ea8-6a532d9fe009" providerId="ADAL" clId="{1EE46AF5-1B5D-4258-B7B8-624410F837B7}" dt="2017-10-30T18:46:12.919" v="405" actId="14100"/>
        <pc:sldMkLst>
          <pc:docMk/>
          <pc:sldMk cId="3726177724" sldId="257"/>
        </pc:sldMkLst>
        <pc:spChg chg="del">
          <ac:chgData name="Савчук Станіслав Дмитрович" userId="7a6f999f-da82-4d79-8ea8-6a532d9fe009" providerId="ADAL" clId="{1EE46AF5-1B5D-4258-B7B8-624410F837B7}" dt="2017-10-30T17:30:56.730" v="4" actId="478"/>
          <ac:spMkLst>
            <pc:docMk/>
            <pc:sldMk cId="3726177724" sldId="257"/>
            <ac:spMk id="3" creationId="{F1BD026B-7F05-468F-A56D-2BD47AA5F3A1}"/>
          </ac:spMkLst>
        </pc:spChg>
        <pc:spChg chg="mod">
          <ac:chgData name="Савчук Станіслав Дмитрович" userId="7a6f999f-da82-4d79-8ea8-6a532d9fe009" providerId="ADAL" clId="{1EE46AF5-1B5D-4258-B7B8-624410F837B7}" dt="2017-10-30T17:33:48.782" v="27" actId="1076"/>
          <ac:spMkLst>
            <pc:docMk/>
            <pc:sldMk cId="3726177724" sldId="257"/>
            <ac:spMk id="4" creationId="{34177F6A-180F-4CFC-8BA2-BC101E94EABB}"/>
          </ac:spMkLst>
        </pc:spChg>
        <pc:spChg chg="del">
          <ac:chgData name="Савчук Станіслав Дмитрович" userId="7a6f999f-da82-4d79-8ea8-6a532d9fe009" providerId="ADAL" clId="{1EE46AF5-1B5D-4258-B7B8-624410F837B7}" dt="2017-10-30T18:46:04.376" v="403" actId="478"/>
          <ac:spMkLst>
            <pc:docMk/>
            <pc:sldMk cId="3726177724" sldId="257"/>
            <ac:spMk id="6" creationId="{FBB7118B-8311-48BE-8209-A6081ED1974F}"/>
          </ac:spMkLst>
        </pc:spChg>
        <pc:spChg chg="add mod">
          <ac:chgData name="Савчук Станіслав Дмитрович" userId="7a6f999f-da82-4d79-8ea8-6a532d9fe009" providerId="ADAL" clId="{1EE46AF5-1B5D-4258-B7B8-624410F837B7}" dt="2017-10-30T17:33:31.304" v="24" actId="1076"/>
          <ac:spMkLst>
            <pc:docMk/>
            <pc:sldMk cId="3726177724" sldId="257"/>
            <ac:spMk id="11" creationId="{944FC669-CE29-4E65-9FB7-DEA6C081569F}"/>
          </ac:spMkLst>
        </pc:spChg>
        <pc:spChg chg="add mod">
          <ac:chgData name="Савчук Станіслав Дмитрович" userId="7a6f999f-da82-4d79-8ea8-6a532d9fe009" providerId="ADAL" clId="{1EE46AF5-1B5D-4258-B7B8-624410F837B7}" dt="2017-10-30T18:46:12.919" v="405" actId="14100"/>
          <ac:spMkLst>
            <pc:docMk/>
            <pc:sldMk cId="3726177724" sldId="257"/>
            <ac:spMk id="12" creationId="{37F9E1D2-F504-4741-8108-6F23CF14823E}"/>
          </ac:spMkLst>
        </pc:spChg>
        <pc:picChg chg="del">
          <ac:chgData name="Савчук Станіслав Дмитрович" userId="7a6f999f-da82-4d79-8ea8-6a532d9fe009" providerId="ADAL" clId="{1EE46AF5-1B5D-4258-B7B8-624410F837B7}" dt="2017-10-30T17:30:54.768" v="3" actId="478"/>
          <ac:picMkLst>
            <pc:docMk/>
            <pc:sldMk cId="3726177724" sldId="257"/>
            <ac:picMk id="2" creationId="{EE50CDB2-372C-45E8-BB89-7F8F9EE4E819}"/>
          </ac:picMkLst>
        </pc:picChg>
        <pc:picChg chg="add del mod">
          <ac:chgData name="Савчук Станіслав Дмитрович" userId="7a6f999f-da82-4d79-8ea8-6a532d9fe009" providerId="ADAL" clId="{1EE46AF5-1B5D-4258-B7B8-624410F837B7}" dt="2017-10-30T17:32:48.990" v="12" actId="478"/>
          <ac:picMkLst>
            <pc:docMk/>
            <pc:sldMk cId="3726177724" sldId="257"/>
            <ac:picMk id="8" creationId="{CA41EB6A-67D4-47D3-9190-F30BC62697E0}"/>
          </ac:picMkLst>
        </pc:picChg>
        <pc:picChg chg="add mod">
          <ac:chgData name="Савчук Станіслав Дмитрович" userId="7a6f999f-da82-4d79-8ea8-6a532d9fe009" providerId="ADAL" clId="{1EE46AF5-1B5D-4258-B7B8-624410F837B7}" dt="2017-10-30T17:33:05.199" v="18" actId="1076"/>
          <ac:picMkLst>
            <pc:docMk/>
            <pc:sldMk cId="3726177724" sldId="257"/>
            <ac:picMk id="10" creationId="{6758E947-94EE-4183-813C-1FA098EF7BF7}"/>
          </ac:picMkLst>
        </pc:picChg>
      </pc:sldChg>
    </pc:docChg>
  </pc:docChgLst>
  <pc:docChgLst>
    <pc:chgData name="Савчук Станіслав Дмитрович" userId="7a6f999f-da82-4d79-8ea8-6a532d9fe009" providerId="ADAL" clId="{918B0DBB-C84C-4143-8B94-70AEF4E5AFA3}"/>
    <pc:docChg chg="undo custSel modSld">
      <pc:chgData name="Савчук Станіслав Дмитрович" userId="7a6f999f-da82-4d79-8ea8-6a532d9fe009" providerId="ADAL" clId="{918B0DBB-C84C-4143-8B94-70AEF4E5AFA3}" dt="2017-09-29T15:49:27.174" v="614" actId="20577"/>
      <pc:docMkLst>
        <pc:docMk/>
      </pc:docMkLst>
      <pc:sldChg chg="addSp delSp modSp">
        <pc:chgData name="Савчук Станіслав Дмитрович" userId="7a6f999f-da82-4d79-8ea8-6a532d9fe009" providerId="ADAL" clId="{918B0DBB-C84C-4143-8B94-70AEF4E5AFA3}" dt="2017-09-29T15:49:27.174" v="614" actId="20577"/>
        <pc:sldMkLst>
          <pc:docMk/>
          <pc:sldMk cId="4239756788" sldId="256"/>
        </pc:sldMkLst>
        <pc:spChg chg="mod">
          <ac:chgData name="Савчук Станіслав Дмитрович" userId="7a6f999f-da82-4d79-8ea8-6a532d9fe009" providerId="ADAL" clId="{918B0DBB-C84C-4143-8B94-70AEF4E5AFA3}" dt="2017-09-29T15:02:15.885" v="335" actId="20577"/>
          <ac:spMkLst>
            <pc:docMk/>
            <pc:sldMk cId="4239756788" sldId="256"/>
            <ac:spMk id="5" creationId="{00000000-0000-0000-0000-000000000000}"/>
          </ac:spMkLst>
        </pc:spChg>
        <pc:graphicFrameChg chg="modGraphic">
          <ac:chgData name="Савчук Станіслав Дмитрович" userId="7a6f999f-da82-4d79-8ea8-6a532d9fe009" providerId="ADAL" clId="{918B0DBB-C84C-4143-8B94-70AEF4E5AFA3}" dt="2017-09-29T15:44:25.204" v="574" actId="20577"/>
          <ac:graphicFrameMkLst>
            <pc:docMk/>
            <pc:sldMk cId="4239756788" sldId="256"/>
            <ac:graphicFrameMk id="7" creationId="{00000000-0000-0000-0000-000000000000}"/>
          </ac:graphicFrameMkLst>
        </pc:graphicFrameChg>
        <pc:graphicFrameChg chg="mod modGraphic">
          <ac:chgData name="Савчук Станіслав Дмитрович" userId="7a6f999f-da82-4d79-8ea8-6a532d9fe009" providerId="ADAL" clId="{918B0DBB-C84C-4143-8B94-70AEF4E5AFA3}" dt="2017-09-29T15:49:27.174" v="614" actId="20577"/>
          <ac:graphicFrameMkLst>
            <pc:docMk/>
            <pc:sldMk cId="4239756788" sldId="256"/>
            <ac:graphicFrameMk id="8" creationId="{00000000-0000-0000-0000-000000000000}"/>
          </ac:graphicFrameMkLst>
        </pc:graphicFrameChg>
        <pc:picChg chg="add del mod">
          <ac:chgData name="Савчук Станіслав Дмитрович" userId="7a6f999f-da82-4d79-8ea8-6a532d9fe009" providerId="ADAL" clId="{918B0DBB-C84C-4143-8B94-70AEF4E5AFA3}" dt="2017-09-29T14:16:12.812" v="135" actId="478"/>
          <ac:picMkLst>
            <pc:docMk/>
            <pc:sldMk cId="4239756788" sldId="256"/>
            <ac:picMk id="3" creationId="{B725FFF9-4A16-4C25-A3D4-277CC5AE9963}"/>
          </ac:picMkLst>
        </pc:picChg>
        <pc:picChg chg="add del mod">
          <ac:chgData name="Савчук Станіслав Дмитрович" userId="7a6f999f-da82-4d79-8ea8-6a532d9fe009" providerId="ADAL" clId="{918B0DBB-C84C-4143-8B94-70AEF4E5AFA3}" dt="2017-09-29T14:12:04.901" v="97" actId="478"/>
          <ac:picMkLst>
            <pc:docMk/>
            <pc:sldMk cId="4239756788" sldId="256"/>
            <ac:picMk id="6" creationId="{9F5A1728-30AC-4D08-AB0E-5D05729F5E23}"/>
          </ac:picMkLst>
        </pc:picChg>
        <pc:picChg chg="add mod">
          <ac:chgData name="Савчук Станіслав Дмитрович" userId="7a6f999f-da82-4d79-8ea8-6a532d9fe009" providerId="ADAL" clId="{918B0DBB-C84C-4143-8B94-70AEF4E5AFA3}" dt="2017-09-27T13:30:08.645" v="89" actId="1035"/>
          <ac:picMkLst>
            <pc:docMk/>
            <pc:sldMk cId="4239756788" sldId="256"/>
            <ac:picMk id="10" creationId="{0A3C9EDE-A916-4C2C-8826-3D95D3B3A8D8}"/>
          </ac:picMkLst>
        </pc:picChg>
        <pc:picChg chg="del">
          <ac:chgData name="Савчук Станіслав Дмитрович" userId="7a6f999f-da82-4d79-8ea8-6a532d9fe009" providerId="ADAL" clId="{918B0DBB-C84C-4143-8B94-70AEF4E5AFA3}" dt="2017-09-27T11:53:03.835" v="0" actId="478"/>
          <ac:picMkLst>
            <pc:docMk/>
            <pc:sldMk cId="4239756788" sldId="256"/>
            <ac:picMk id="11" creationId="{10C956CB-5090-4E8E-86D5-21F2ED293BFA}"/>
          </ac:picMkLst>
        </pc:picChg>
        <pc:picChg chg="del">
          <ac:chgData name="Савчук Станіслав Дмитрович" userId="7a6f999f-da82-4d79-8ea8-6a532d9fe009" providerId="ADAL" clId="{918B0DBB-C84C-4143-8B94-70AEF4E5AFA3}" dt="2017-09-27T11:54:11.492" v="11" actId="478"/>
          <ac:picMkLst>
            <pc:docMk/>
            <pc:sldMk cId="4239756788" sldId="256"/>
            <ac:picMk id="13" creationId="{742F9AFE-1871-40A8-B624-9BDCDB73AF89}"/>
          </ac:picMkLst>
        </pc:picChg>
        <pc:picChg chg="add del mod">
          <ac:chgData name="Савчук Станіслав Дмитрович" userId="7a6f999f-da82-4d79-8ea8-6a532d9fe009" providerId="ADAL" clId="{918B0DBB-C84C-4143-8B94-70AEF4E5AFA3}" dt="2017-09-29T14:17:00.491" v="142" actId="20577"/>
          <ac:picMkLst>
            <pc:docMk/>
            <pc:sldMk cId="4239756788" sldId="256"/>
            <ac:picMk id="14" creationId="{4996F534-6663-4E36-8D13-2CBB020C934F}"/>
          </ac:picMkLst>
        </pc:picChg>
        <pc:picChg chg="del">
          <ac:chgData name="Савчук Станіслав Дмитрович" userId="7a6f999f-da82-4d79-8ea8-6a532d9fe009" providerId="ADAL" clId="{918B0DBB-C84C-4143-8B94-70AEF4E5AFA3}" dt="2017-09-27T11:54:13.225" v="13" actId="478"/>
          <ac:picMkLst>
            <pc:docMk/>
            <pc:sldMk cId="4239756788" sldId="256"/>
            <ac:picMk id="15" creationId="{B693A0F3-99C8-4D7B-9BD7-6A012CC08E90}"/>
          </ac:picMkLst>
        </pc:picChg>
        <pc:picChg chg="add mod">
          <ac:chgData name="Савчук Станіслав Дмитрович" userId="7a6f999f-da82-4d79-8ea8-6a532d9fe009" providerId="ADAL" clId="{918B0DBB-C84C-4143-8B94-70AEF4E5AFA3}" dt="2017-09-27T13:30:29.872" v="94" actId="1035"/>
          <ac:picMkLst>
            <pc:docMk/>
            <pc:sldMk cId="4239756788" sldId="256"/>
            <ac:picMk id="16" creationId="{678A321A-A53F-44CF-AA9A-CEA088F8F775}"/>
          </ac:picMkLst>
        </pc:picChg>
        <pc:picChg chg="del">
          <ac:chgData name="Савчук Станіслав Дмитрович" userId="7a6f999f-da82-4d79-8ea8-6a532d9fe009" providerId="ADAL" clId="{918B0DBB-C84C-4143-8B94-70AEF4E5AFA3}" dt="2017-09-27T11:54:12.365" v="12" actId="478"/>
          <ac:picMkLst>
            <pc:docMk/>
            <pc:sldMk cId="4239756788" sldId="256"/>
            <ac:picMk id="17" creationId="{E3FDF2EE-817F-437D-929A-9761F0D88211}"/>
          </ac:picMkLst>
        </pc:picChg>
        <pc:picChg chg="del">
          <ac:chgData name="Савчук Станіслав Дмитрович" userId="7a6f999f-da82-4d79-8ea8-6a532d9fe009" providerId="ADAL" clId="{918B0DBB-C84C-4143-8B94-70AEF4E5AFA3}" dt="2017-09-27T11:54:13.976" v="14" actId="478"/>
          <ac:picMkLst>
            <pc:docMk/>
            <pc:sldMk cId="4239756788" sldId="256"/>
            <ac:picMk id="19" creationId="{0174A74E-51D7-4830-A739-3CD69B608AA1}"/>
          </ac:picMkLst>
        </pc:picChg>
        <pc:picChg chg="add mod">
          <ac:chgData name="Савчук Станіслав Дмитрович" userId="7a6f999f-da82-4d79-8ea8-6a532d9fe009" providerId="ADAL" clId="{918B0DBB-C84C-4143-8B94-70AEF4E5AFA3}" dt="2017-09-27T13:30:15.065" v="92" actId="1035"/>
          <ac:picMkLst>
            <pc:docMk/>
            <pc:sldMk cId="4239756788" sldId="256"/>
            <ac:picMk id="20" creationId="{FF2E27D8-F842-440C-AEA6-15A2D625F14F}"/>
          </ac:picMkLst>
        </pc:picChg>
        <pc:picChg chg="add del mod">
          <ac:chgData name="Савчук Станіслав Дмитрович" userId="7a6f999f-da82-4d79-8ea8-6a532d9fe009" providerId="ADAL" clId="{918B0DBB-C84C-4143-8B94-70AEF4E5AFA3}" dt="2017-09-29T14:13:06.887" v="109" actId="478"/>
          <ac:picMkLst>
            <pc:docMk/>
            <pc:sldMk cId="4239756788" sldId="256"/>
            <ac:picMk id="22" creationId="{0E5AE862-3739-4F42-A27D-6FA88CCF1332}"/>
          </ac:picMkLst>
        </pc:picChg>
        <pc:picChg chg="add mod">
          <ac:chgData name="Савчук Станіслав Дмитрович" userId="7a6f999f-da82-4d79-8ea8-6a532d9fe009" providerId="ADAL" clId="{918B0DBB-C84C-4143-8B94-70AEF4E5AFA3}" dt="2017-09-29T14:15:12.829" v="126" actId="14100"/>
          <ac:picMkLst>
            <pc:docMk/>
            <pc:sldMk cId="4239756788" sldId="256"/>
            <ac:picMk id="24" creationId="{ABB7CB92-A332-4A61-BD55-72483B7B47CF}"/>
          </ac:picMkLst>
        </pc:picChg>
        <pc:picChg chg="add del mod">
          <ac:chgData name="Савчук Станіслав Дмитрович" userId="7a6f999f-da82-4d79-8ea8-6a532d9fe009" providerId="ADAL" clId="{918B0DBB-C84C-4143-8B94-70AEF4E5AFA3}" dt="2017-09-29T14:14:26.671" v="122" actId="478"/>
          <ac:picMkLst>
            <pc:docMk/>
            <pc:sldMk cId="4239756788" sldId="256"/>
            <ac:picMk id="26" creationId="{69F937B9-2400-4C09-AB7E-B3040728776A}"/>
          </ac:picMkLst>
        </pc:picChg>
        <pc:picChg chg="add del mod">
          <ac:chgData name="Савчук Станіслав Дмитрович" userId="7a6f999f-da82-4d79-8ea8-6a532d9fe009" providerId="ADAL" clId="{918B0DBB-C84C-4143-8B94-70AEF4E5AFA3}" dt="2017-09-29T14:15:15.408" v="127" actId="478"/>
          <ac:picMkLst>
            <pc:docMk/>
            <pc:sldMk cId="4239756788" sldId="256"/>
            <ac:picMk id="28" creationId="{9C62BAA3-6305-4371-ABB1-42D8ABC1A66A}"/>
          </ac:picMkLst>
        </pc:picChg>
        <pc:picChg chg="add del mod">
          <ac:chgData name="Савчук Станіслав Дмитрович" userId="7a6f999f-da82-4d79-8ea8-6a532d9fe009" providerId="ADAL" clId="{918B0DBB-C84C-4143-8B94-70AEF4E5AFA3}" dt="2017-09-29T14:16:15.011" v="136" actId="478"/>
          <ac:picMkLst>
            <pc:docMk/>
            <pc:sldMk cId="4239756788" sldId="256"/>
            <ac:picMk id="30" creationId="{E68C7E3B-B2FE-46B0-A458-C993AAAE9B6E}"/>
          </ac:picMkLst>
        </pc:picChg>
        <pc:picChg chg="add mod">
          <ac:chgData name="Савчук Станіслав Дмитрович" userId="7a6f999f-da82-4d79-8ea8-6a532d9fe009" providerId="ADAL" clId="{918B0DBB-C84C-4143-8B94-70AEF4E5AFA3}" dt="2017-09-29T14:17:06.432" v="145" actId="1036"/>
          <ac:picMkLst>
            <pc:docMk/>
            <pc:sldMk cId="4239756788" sldId="256"/>
            <ac:picMk id="34" creationId="{31E97167-95C4-4895-8D2B-0D1F4CEBE29F}"/>
          </ac:picMkLst>
        </pc:picChg>
        <pc:picChg chg="add mod">
          <ac:chgData name="Савчук Станіслав Дмитрович" userId="7a6f999f-da82-4d79-8ea8-6a532d9fe009" providerId="ADAL" clId="{918B0DBB-C84C-4143-8B94-70AEF4E5AFA3}" dt="2017-09-29T14:16:55.898" v="140" actId="14100"/>
          <ac:picMkLst>
            <pc:docMk/>
            <pc:sldMk cId="4239756788" sldId="256"/>
            <ac:picMk id="1024" creationId="{D4998159-7C8D-430B-8A7C-A267BEFCF340}"/>
          </ac:picMkLst>
        </pc:picChg>
        <pc:picChg chg="del mod">
          <ac:chgData name="Савчук Станіслав Дмитрович" userId="7a6f999f-da82-4d79-8ea8-6a532d9fe009" providerId="ADAL" clId="{918B0DBB-C84C-4143-8B94-70AEF4E5AFA3}" dt="2017-09-27T11:53:43.338" v="6" actId="20577"/>
          <ac:picMkLst>
            <pc:docMk/>
            <pc:sldMk cId="4239756788" sldId="256"/>
            <ac:picMk id="1036" creationId="{00000000-0000-0000-0000-000000000000}"/>
          </ac:picMkLst>
        </pc:picChg>
      </pc:sldChg>
      <pc:sldChg chg="addSp delSp modSp">
        <pc:chgData name="Савчук Станіслав Дмитрович" userId="7a6f999f-da82-4d79-8ea8-6a532d9fe009" providerId="ADAL" clId="{918B0DBB-C84C-4143-8B94-70AEF4E5AFA3}" dt="2017-09-29T15:48:49.876" v="612" actId="692"/>
        <pc:sldMkLst>
          <pc:docMk/>
          <pc:sldMk cId="3726177724" sldId="257"/>
        </pc:sldMkLst>
        <pc:spChg chg="add del mod">
          <ac:chgData name="Савчук Станіслав Дмитрович" userId="7a6f999f-da82-4d79-8ea8-6a532d9fe009" providerId="ADAL" clId="{918B0DBB-C84C-4143-8B94-70AEF4E5AFA3}" dt="2017-09-29T15:47:13.243" v="593" actId="692"/>
          <ac:spMkLst>
            <pc:docMk/>
            <pc:sldMk cId="3726177724" sldId="257"/>
            <ac:spMk id="4" creationId="{CC1737DF-94AF-4F54-A991-5FEAAAB044F5}"/>
          </ac:spMkLst>
        </pc:spChg>
        <pc:spChg chg="del">
          <ac:chgData name="Савчук Станіслав Дмитрович" userId="7a6f999f-da82-4d79-8ea8-6a532d9fe009" providerId="ADAL" clId="{918B0DBB-C84C-4143-8B94-70AEF4E5AFA3}" dt="2017-09-29T15:44:37.456" v="575" actId="478"/>
          <ac:spMkLst>
            <pc:docMk/>
            <pc:sldMk cId="3726177724" sldId="257"/>
            <ac:spMk id="5" creationId="{1ABF7941-9345-4D40-A39A-3F90561931ED}"/>
          </ac:spMkLst>
        </pc:spChg>
        <pc:spChg chg="add">
          <ac:chgData name="Савчук Станіслав Дмитрович" userId="7a6f999f-da82-4d79-8ea8-6a532d9fe009" providerId="ADAL" clId="{918B0DBB-C84C-4143-8B94-70AEF4E5AFA3}" dt="2017-09-29T15:44:38.684" v="576" actId="692"/>
          <ac:spMkLst>
            <pc:docMk/>
            <pc:sldMk cId="3726177724" sldId="257"/>
            <ac:spMk id="6" creationId="{FBB7118B-8311-48BE-8209-A6081ED1974F}"/>
          </ac:spMkLst>
        </pc:spChg>
        <pc:spChg chg="add mod">
          <ac:chgData name="Савчук Станіслав Дмитрович" userId="7a6f999f-da82-4d79-8ea8-6a532d9fe009" providerId="ADAL" clId="{918B0DBB-C84C-4143-8B94-70AEF4E5AFA3}" dt="2017-09-29T15:47:43.310" v="603" actId="6549"/>
          <ac:spMkLst>
            <pc:docMk/>
            <pc:sldMk cId="3726177724" sldId="257"/>
            <ac:spMk id="9" creationId="{9DFB3EEA-594C-4252-966A-8978D2A26EDF}"/>
          </ac:spMkLst>
        </pc:spChg>
        <pc:spChg chg="add del mod">
          <ac:chgData name="Савчук Станіслав Дмитрович" userId="7a6f999f-da82-4d79-8ea8-6a532d9fe009" providerId="ADAL" clId="{918B0DBB-C84C-4143-8B94-70AEF4E5AFA3}" dt="2017-09-29T15:47:31.766" v="600" actId="478"/>
          <ac:spMkLst>
            <pc:docMk/>
            <pc:sldMk cId="3726177724" sldId="257"/>
            <ac:spMk id="10" creationId="{89DE507B-CEF9-4750-AAD3-39A92EF4A4A6}"/>
          </ac:spMkLst>
        </pc:spChg>
        <pc:spChg chg="add mod">
          <ac:chgData name="Савчук Станіслав Дмитрович" userId="7a6f999f-da82-4d79-8ea8-6a532d9fe009" providerId="ADAL" clId="{918B0DBB-C84C-4143-8B94-70AEF4E5AFA3}" dt="2017-09-29T15:48:49.876" v="612" actId="692"/>
          <ac:spMkLst>
            <pc:docMk/>
            <pc:sldMk cId="3726177724" sldId="257"/>
            <ac:spMk id="11" creationId="{AAD2E379-59D4-4E10-9E56-E1DA45C8718D}"/>
          </ac:spMkLst>
        </pc:spChg>
        <pc:picChg chg="add mod">
          <ac:chgData name="Савчук Станіслав Дмитрович" userId="7a6f999f-da82-4d79-8ea8-6a532d9fe009" providerId="ADAL" clId="{918B0DBB-C84C-4143-8B94-70AEF4E5AFA3}" dt="2017-09-29T15:48:23.223" v="608" actId="1076"/>
          <ac:picMkLst>
            <pc:docMk/>
            <pc:sldMk cId="3726177724" sldId="257"/>
            <ac:picMk id="3" creationId="{08305559-CAE2-4D6D-BFC9-5FC8D1FB3AF1}"/>
          </ac:picMkLst>
        </pc:picChg>
        <pc:picChg chg="del">
          <ac:chgData name="Савчук Станіслав Дмитрович" userId="7a6f999f-da82-4d79-8ea8-6a532d9fe009" providerId="ADAL" clId="{918B0DBB-C84C-4143-8B94-70AEF4E5AFA3}" dt="2017-09-29T15:46:29.511" v="577" actId="478"/>
          <ac:picMkLst>
            <pc:docMk/>
            <pc:sldMk cId="3726177724" sldId="257"/>
            <ac:picMk id="8" creationId="{4EA8EA8C-FE73-4DBA-AB9A-F2836DC9FFA6}"/>
          </ac:picMkLst>
        </pc:picChg>
      </pc:sldChg>
    </pc:docChg>
  </pc:docChgLst>
  <pc:docChgLst>
    <pc:chgData name="Савчук Станіслав Дмитрович" userId="7a6f999f-da82-4d79-8ea8-6a532d9fe009" providerId="ADAL" clId="{A5E419BF-CCB1-4C5F-8C56-2BE5C1887B29}"/>
    <pc:docChg chg="modSld">
      <pc:chgData name="Савчук Станіслав Дмитрович" userId="7a6f999f-da82-4d79-8ea8-6a532d9fe009" providerId="ADAL" clId="{A5E419BF-CCB1-4C5F-8C56-2BE5C1887B29}" dt="2017-09-26T12:03:23.291" v="29" actId="20577"/>
      <pc:docMkLst>
        <pc:docMk/>
      </pc:docMkLst>
      <pc:sldChg chg="modSp">
        <pc:chgData name="Савчук Станіслав Дмитрович" userId="7a6f999f-da82-4d79-8ea8-6a532d9fe009" providerId="ADAL" clId="{A5E419BF-CCB1-4C5F-8C56-2BE5C1887B29}" dt="2017-09-26T12:03:23.291" v="29" actId="20577"/>
        <pc:sldMkLst>
          <pc:docMk/>
          <pc:sldMk cId="4239756788" sldId="256"/>
        </pc:sldMkLst>
        <pc:graphicFrameChg chg="modGraphic">
          <ac:chgData name="Савчук Станіслав Дмитрович" userId="7a6f999f-da82-4d79-8ea8-6a532d9fe009" providerId="ADAL" clId="{A5E419BF-CCB1-4C5F-8C56-2BE5C1887B29}" dt="2017-09-26T12:03:23.291" v="29" actId="20577"/>
          <ac:graphicFrameMkLst>
            <pc:docMk/>
            <pc:sldMk cId="4239756788" sldId="256"/>
            <ac:graphicFrameMk id="7" creationId="{00000000-0000-0000-0000-000000000000}"/>
          </ac:graphicFrameMkLst>
        </pc:graphicFrameChg>
        <pc:picChg chg="mod">
          <ac:chgData name="Савчук Станіслав Дмитрович" userId="7a6f999f-da82-4d79-8ea8-6a532d9fe009" providerId="ADAL" clId="{A5E419BF-CCB1-4C5F-8C56-2BE5C1887B29}" dt="2017-09-21T08:03:54.014" v="14" actId="1076"/>
          <ac:picMkLst>
            <pc:docMk/>
            <pc:sldMk cId="4239756788" sldId="256"/>
            <ac:picMk id="103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388D0-2BC0-483C-9392-8A76126276A5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1D206-D543-4F02-888C-ADE293E0AAE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512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1D206-D543-4F02-888C-ADE293E0AAE0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93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1D206-D543-4F02-888C-ADE293E0AAE0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3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81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649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9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25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200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167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36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586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230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870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304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105E-0BB2-42F5-94C3-8F4C9E01A821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00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UkrposhtaRealEstate/" TargetMode="External"/><Relationship Id="rId5" Type="http://schemas.openxmlformats.org/officeDocument/2006/relationships/hyperlink" Target="https://www.ukrposhta.ua/ua/nerukhomist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367663-9405-43A3-854D-6C87B1E95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2725" y="2486744"/>
            <a:ext cx="317341" cy="13607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61F96DC-F846-482C-953A-B77C542BE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9945" y="2492583"/>
            <a:ext cx="317341" cy="1360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894" y="332655"/>
            <a:ext cx="2384194" cy="12884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990BE7-23EB-4188-B93F-7078BED12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1522" y="2445525"/>
            <a:ext cx="321371" cy="13780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B40A98-8C37-434F-9BB6-79C239226E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0481" y="2458921"/>
            <a:ext cx="318183" cy="13643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86C2EA-4090-489A-81E0-D1DE6FD12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9249" y="2458922"/>
            <a:ext cx="318183" cy="13643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C53AA5-0E5D-4DD0-982B-DD2BEEAF1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0217" y="2470519"/>
            <a:ext cx="321372" cy="137800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08997061"/>
              </p:ext>
            </p:extLst>
          </p:nvPr>
        </p:nvGraphicFramePr>
        <p:xfrm>
          <a:off x="5369263" y="290855"/>
          <a:ext cx="348284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4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i="0" dirty="0">
                          <a:solidFill>
                            <a:srgbClr val="000000"/>
                          </a:solidFill>
                          <a:effectLst/>
                          <a:latin typeface="Calibri-Bold"/>
                        </a:rPr>
                        <a:t>Вигідний варіант для Вашого бізнесу!</a:t>
                      </a:r>
                      <a:br>
                        <a:rPr lang="uk-UA" sz="1200" b="1" i="0" dirty="0">
                          <a:solidFill>
                            <a:srgbClr val="000000"/>
                          </a:solidFill>
                          <a:effectLst/>
                          <a:latin typeface="Calibri-Bold"/>
                        </a:rPr>
                      </a:br>
                      <a:r>
                        <a:rPr lang="uk-UA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Перший поверх 9-ти поверхового житлового будинку.</a:t>
                      </a:r>
                      <a:br>
                        <a:rPr lang="uk-UA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uk-UA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Перехрестя вулиць Велика Бердичівська та Довженка.</a:t>
                      </a:r>
                      <a:br>
                        <a:rPr lang="uk-UA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uk-UA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Фасадна частина, активний пішохідний трафік, поруч, розвинена інфраструктура.</a:t>
                      </a:r>
                      <a:br>
                        <a:rPr lang="uk-UA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uk-UA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Вхід спільний (з фасаду), вікна та двері</a:t>
                      </a:r>
                      <a:br>
                        <a:rPr lang="uk-UA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uk-UA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металопластикові, підлога бетонна.</a:t>
                      </a:r>
                      <a:br>
                        <a:rPr lang="uk-UA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uk-UA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Є електропостачання, водопостачання та централізоване опалення.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https://www.ukrposhta.ua/ua/nerukhomist</a:t>
                      </a:r>
                      <a:endParaRPr kumimoji="0" lang="ru-RU" sz="12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563C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  <a:t>facebook.com/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  <a:t>UkrposhtaRealEstate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  <a:t>/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47DF0468-CC55-4E2A-9C46-1535AAFB4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90485"/>
              </p:ext>
            </p:extLst>
          </p:nvPr>
        </p:nvGraphicFramePr>
        <p:xfrm>
          <a:off x="162483" y="3284985"/>
          <a:ext cx="8697211" cy="3309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089">
                <a:tc>
                  <a:txBody>
                    <a:bodyPr/>
                    <a:lstStyle/>
                    <a:p>
                      <a:r>
                        <a:rPr lang="uk-UA" sz="1000" b="1" i="0" dirty="0">
                          <a:solidFill>
                            <a:srgbClr val="000000"/>
                          </a:solidFill>
                          <a:effectLst/>
                          <a:latin typeface="Calibri-Bold"/>
                        </a:rPr>
                        <a:t>Адреса 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0" dirty="0">
                          <a:solidFill>
                            <a:srgbClr val="000000"/>
                          </a:solidFill>
                          <a:effectLst/>
                          <a:latin typeface="Calibri-Bold"/>
                        </a:rPr>
                        <a:t>10002, м. Житомир, </a:t>
                      </a:r>
                      <a:r>
                        <a:rPr lang="ru-RU" sz="1000" b="1" i="0" dirty="0" err="1">
                          <a:solidFill>
                            <a:srgbClr val="000000"/>
                          </a:solidFill>
                          <a:effectLst/>
                          <a:latin typeface="Calibri-Bold"/>
                        </a:rPr>
                        <a:t>вул</a:t>
                      </a:r>
                      <a:r>
                        <a:rPr lang="ru-RU" sz="1000" b="1" i="0" dirty="0">
                          <a:solidFill>
                            <a:srgbClr val="000000"/>
                          </a:solidFill>
                          <a:effectLst/>
                          <a:latin typeface="Calibri-Bold"/>
                        </a:rPr>
                        <a:t>. Велика </a:t>
                      </a:r>
                      <a:r>
                        <a:rPr lang="ru-RU" sz="1000" b="1" i="0" dirty="0" err="1">
                          <a:solidFill>
                            <a:srgbClr val="000000"/>
                          </a:solidFill>
                          <a:effectLst/>
                          <a:latin typeface="Calibri-Bold"/>
                        </a:rPr>
                        <a:t>Бердичівська</a:t>
                      </a:r>
                      <a:r>
                        <a:rPr lang="ru-RU" sz="1000" b="1" i="0" dirty="0">
                          <a:solidFill>
                            <a:srgbClr val="000000"/>
                          </a:solidFill>
                          <a:effectLst/>
                          <a:latin typeface="Calibri-Bold"/>
                        </a:rPr>
                        <a:t>, 69/2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089">
                <a:tc>
                  <a:txBody>
                    <a:bodyPr/>
                    <a:lstStyle/>
                    <a:p>
                      <a:r>
                        <a:rPr lang="uk-UA" sz="1000" b="1" dirty="0"/>
                        <a:t>Площа оренди, м² </a:t>
                      </a:r>
                      <a:r>
                        <a:rPr lang="uk-UA" sz="1000" b="1" noProof="0" dirty="0"/>
                        <a:t>з урахуванням коефіцієнту загальних площ 10%</a:t>
                      </a:r>
                      <a:endParaRPr lang="uk-UA" sz="1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dirty="0"/>
                        <a:t>25,0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089">
                <a:tc>
                  <a:txBody>
                    <a:bodyPr/>
                    <a:lstStyle/>
                    <a:p>
                      <a:r>
                        <a:rPr lang="uk-UA" sz="1000" b="1" dirty="0"/>
                        <a:t>Початкова</a:t>
                      </a:r>
                      <a:r>
                        <a:rPr lang="uk-UA" sz="1000" b="1" baseline="0" dirty="0"/>
                        <a:t> ціна оренди, </a:t>
                      </a:r>
                      <a:r>
                        <a:rPr lang="ru-RU" sz="1000" b="1" dirty="0"/>
                        <a:t>грн. з ПДВ за </a:t>
                      </a:r>
                      <a:r>
                        <a:rPr lang="uk-UA" sz="1000" b="1" noProof="0" dirty="0"/>
                        <a:t>місяць</a:t>
                      </a:r>
                      <a:endParaRPr lang="uk-UA" sz="1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b="1" noProof="0" dirty="0"/>
                        <a:t>5 600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15943"/>
                  </a:ext>
                </a:extLst>
              </a:tr>
              <a:tr h="158089">
                <a:tc>
                  <a:txBody>
                    <a:bodyPr/>
                    <a:lstStyle/>
                    <a:p>
                      <a:r>
                        <a:rPr lang="uk-UA" sz="1000" dirty="0"/>
                        <a:t>Індексація (перегляд ціни)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10%, один раз на рік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Додаткові платежі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Комунальні, експлуатаційні послуги, електроенергія тощо оплачуються окремо згідно з показниками фактичного використання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117">
                <a:tc>
                  <a:txBody>
                    <a:bodyPr/>
                    <a:lstStyle/>
                    <a:p>
                      <a:r>
                        <a:rPr lang="uk-UA" sz="1000" dirty="0"/>
                        <a:t>Термін дії договору</a:t>
                      </a:r>
                      <a:r>
                        <a:rPr lang="uk-UA" sz="1000" baseline="0" dirty="0"/>
                        <a:t>, </a:t>
                      </a:r>
                      <a:r>
                        <a:rPr lang="uk-UA" sz="1000" dirty="0"/>
                        <a:t>місяців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/>
                        <a:t>35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089">
                <a:tc>
                  <a:txBody>
                    <a:bodyPr/>
                    <a:lstStyle/>
                    <a:p>
                      <a:r>
                        <a:rPr lang="uk-UA" sz="1000" dirty="0"/>
                        <a:t>Орендні канікули, місяців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/>
                        <a:t>1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Забезпечення виконання учасником зобов'язань щодо участі  у електронному аукціоні, що підлягає внесенню користувачем для набуття статусу учасника електронного аукціону шляхом перерахування (або донарахування) коштів на рахунок оператора електронного майданчика,  грн.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/>
                        <a:t>3 360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038377"/>
                  </a:ext>
                </a:extLst>
              </a:tr>
              <a:tr h="158089">
                <a:tc>
                  <a:txBody>
                    <a:bodyPr/>
                    <a:lstStyle/>
                    <a:p>
                      <a:r>
                        <a:rPr lang="uk-UA" sz="1000" dirty="0"/>
                        <a:t>Крок електронного аукціону, </a:t>
                      </a:r>
                      <a:r>
                        <a:rPr lang="uk-UA" sz="1000" baseline="0" dirty="0"/>
                        <a:t>грн.</a:t>
                      </a:r>
                      <a:endParaRPr lang="uk-UA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/>
                        <a:t>300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089">
                <a:tc gridSpan="2">
                  <a:txBody>
                    <a:bodyPr/>
                    <a:lstStyle/>
                    <a:p>
                      <a:r>
                        <a:rPr lang="uk-UA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оцінці наданих конкурсних пропозицій застосовуватиметься критерій – найвища ціна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892" y="34159"/>
            <a:ext cx="8475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dirty="0">
                <a:solidFill>
                  <a:prstClr val="black"/>
                </a:solidFill>
                <a:latin typeface="Calibri"/>
              </a:rPr>
              <a:t>Довгострокова оренда торгових приміщень у центрі Житомира!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/>
            <a:endParaRPr lang="uk-UA" sz="14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FC5F9D-A517-4C4A-9D7A-147DAD5C632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1395" y="2439724"/>
            <a:ext cx="600587" cy="4020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35" y="1701484"/>
            <a:ext cx="3145195" cy="1288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50" y="329233"/>
            <a:ext cx="3104257" cy="1296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5853" y="1739655"/>
            <a:ext cx="2038235" cy="12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5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1FD734-5B90-4586-AE7A-F7E80B50C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0" y="3546249"/>
            <a:ext cx="668683" cy="28672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17B0D2-2E42-4B33-8C39-707DD0E73A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3701860"/>
            <a:ext cx="580594" cy="25027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217" y="44624"/>
            <a:ext cx="8643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Довгострокова оренда торгових приміщень у центрі Житомира!</a:t>
            </a:r>
            <a:endParaRPr lang="uk-UA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5464"/>
              </p:ext>
            </p:extLst>
          </p:nvPr>
        </p:nvGraphicFramePr>
        <p:xfrm>
          <a:off x="198543" y="444518"/>
          <a:ext cx="8526462" cy="2936874"/>
        </p:xfrm>
        <a:graphic>
          <a:graphicData uri="http://schemas.openxmlformats.org/drawingml/2006/table">
            <a:tbl>
              <a:tblPr/>
              <a:tblGrid>
                <a:gridCol w="852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5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І. </a:t>
                      </a:r>
                      <a:r>
                        <a:rPr lang="uk-UA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Вимоги до Переможця аукціону (Орендаря):</a:t>
                      </a:r>
                    </a:p>
                  </a:txBody>
                  <a:tcPr marL="73475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9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</a:t>
                      </a:r>
                      <a:r>
                        <a:rPr lang="uk-UA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Переможець аукціону зобов’язаний підписати договір відповідно до Примірної форми договору оренди нерухомого майна АТ «Укрпошта», опублікованої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ЕТС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ProZorro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Продажі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3475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96">
                <a:tc>
                  <a:txBody>
                    <a:bodyPr/>
                    <a:lstStyle/>
                    <a:p>
                      <a:pPr marL="0" indent="0" algn="just" rtl="0" fontAlgn="ctr">
                        <a:buNone/>
                      </a:pPr>
                      <a:r>
                        <a:rPr lang="uk-UA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Після підписання договору оренди у визначені терміни та в установленому законодавством порядку Орендар зобов’язаний отримати всі дозволи від уповноважених державних органів на ведення діяльності на об’єкті оренди (за необхідності), розміщення зовнішньої реклами тощо. </a:t>
                      </a:r>
                    </a:p>
                  </a:txBody>
                  <a:tcPr marL="73475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ІІ. </a:t>
                      </a:r>
                      <a:r>
                        <a:rPr lang="uk-UA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Обмеження щодо виду діяльності  на об'єкті оренди</a:t>
                      </a:r>
                    </a:p>
                  </a:txBody>
                  <a:tcPr marL="73475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</a:t>
                      </a:r>
                      <a:r>
                        <a:rPr lang="uk-UA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Об’єкт оренди не може використовуватися для діяльності політичних: партій, організацій, об’єднань, асоціацій, союзів молоді при політичних партіях тощо.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5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1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</a:t>
                      </a:r>
                      <a:r>
                        <a:rPr lang="uk-UA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Об’єкт оренди не може використовуватися для цілей, пов’язаних з наданням поштово-логістичних послуг.</a:t>
                      </a:r>
                      <a:endParaRPr lang="uk-UA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5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Об’єкт оренди не може використовуватися для розміщення закладів з надання послуги доступу до азартних ігор.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5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ІІІ. Умови дискваліфікації Учасника, що визначений ЦБД переможцем Електронного аукціону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5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Наявність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ознак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здійснення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Учасником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незаконного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підприємництва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3475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9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Наявність інформації про факти здійснення Учасником (керівниками, засновниками юридичної особи, фізичною особою) шахрайських дій та інших злочинів відносно активів Товариства або їх причетність до таких дій.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5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Наявність інформації про факти порушення кримінальних справ відносно Учасника, які можуть вплинути на визнання договору оренди не дійсним.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5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3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Порушення вимог Регламенту ЕТС ProZorro.Продажі, в тому числі щодо строків підписання протоколу аукціону та/або укладання договору оренди.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5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 </a:t>
                      </a:r>
                      <a:r>
                        <a:rPr lang="uk-UA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Довідки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 телефоном 0 800 300 545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або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e-mail: lease.ukrposhta@gmail.com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lease@ukrposhta.ua; facebook.com/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UkrposhtaRealEstate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</a:txBody>
                  <a:tcPr marL="73475" marR="8164" marT="81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997" y="3473509"/>
            <a:ext cx="5256584" cy="30243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B94BE-1138-49B5-AEA3-E5D360592B67}"/>
              </a:ext>
            </a:extLst>
          </p:cNvPr>
          <p:cNvSpPr txBox="1"/>
          <p:nvPr/>
        </p:nvSpPr>
        <p:spPr>
          <a:xfrm>
            <a:off x="2286000" y="603039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https://goo.gl/maps/JQgWBQz8Y6WJuzgV9</a:t>
            </a:r>
            <a:endParaRPr lang="ru-RU" b="1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621D558-6BB9-4472-8A6D-27D40E06644C}"/>
              </a:ext>
            </a:extLst>
          </p:cNvPr>
          <p:cNvSpPr/>
          <p:nvPr/>
        </p:nvSpPr>
        <p:spPr>
          <a:xfrm>
            <a:off x="3851920" y="4365104"/>
            <a:ext cx="1584176" cy="100811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7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13" y="301324"/>
            <a:ext cx="8363272" cy="365777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uk-UA" sz="1600" b="1" dirty="0"/>
            </a:b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Довгострокова оренда торгових приміщень у центрі Житомира!</a:t>
            </a:r>
            <a:b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lang="uk-UA" sz="1600" b="1" dirty="0">
                <a:solidFill>
                  <a:prstClr val="black"/>
                </a:solidFill>
              </a:rPr>
            </a:br>
            <a:b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uk-UA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332193"/>
              </p:ext>
            </p:extLst>
          </p:nvPr>
        </p:nvGraphicFramePr>
        <p:xfrm>
          <a:off x="329160" y="692700"/>
          <a:ext cx="8518525" cy="3441033"/>
        </p:xfrm>
        <a:graphic>
          <a:graphicData uri="http://schemas.openxmlformats.org/drawingml/2006/table">
            <a:tbl>
              <a:tblPr/>
              <a:tblGrid>
                <a:gridCol w="5424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4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05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uk-UA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Паспорт забезпечення об'єкта елементами інфраструктури</a:t>
                      </a:r>
                    </a:p>
                  </a:txBody>
                  <a:tcPr marL="46798" marR="5200" marT="52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0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І. </a:t>
                      </a:r>
                      <a:r>
                        <a:rPr lang="uk-UA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Електропостачання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uk-UA" sz="900" dirty="0">
                        <a:solidFill>
                          <a:schemeClr val="tx1"/>
                        </a:solidFill>
                      </a:endParaRPr>
                    </a:p>
                  </a:txBody>
                  <a:tcPr marL="46798" marR="5200" marT="52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Наявне. Виділена потужність </a:t>
                      </a: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uk-UA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кВт, окремий лічильник;</a:t>
                      </a:r>
                    </a:p>
                  </a:txBody>
                  <a:tcPr marL="5200" marR="5200" marT="52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7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ІІ. </a:t>
                      </a:r>
                      <a:r>
                        <a:rPr lang="uk-UA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Теплопостачання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uk-UA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опалення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6798" marR="5200" marT="52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Централізоване</a:t>
                      </a:r>
                      <a:r>
                        <a:rPr lang="uk-UA" sz="9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 спільним засобом обліку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8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ІІІ. </a:t>
                      </a:r>
                      <a:r>
                        <a:rPr lang="uk-UA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Водопостачання/каналізація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6798" marR="5200" marT="52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Централізоване</a:t>
                      </a:r>
                      <a:r>
                        <a:rPr lang="uk-UA" sz="9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 спільним засобом обліку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4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 </a:t>
                      </a:r>
                      <a:r>
                        <a:rPr lang="uk-UA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 (за наявності)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98" marR="5200" marT="52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0" marR="5200" marT="52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 </a:t>
                      </a:r>
                      <a:r>
                        <a:rPr lang="uk-UA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Технічний стан приміщення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98" marR="5200" marT="52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Нормальний</a:t>
                      </a:r>
                      <a:r>
                        <a:rPr lang="uk-UA" sz="9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(приміщення придатне до безпечного користування)</a:t>
                      </a:r>
                      <a:endParaRPr lang="uk-UA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683568" y="4869160"/>
            <a:ext cx="7483563" cy="1560555"/>
            <a:chOff x="436314" y="5086350"/>
            <a:chExt cx="8312150" cy="1511300"/>
          </a:xfrm>
        </p:grpSpPr>
        <p:pic>
          <p:nvPicPr>
            <p:cNvPr id="7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14" y="5086350"/>
              <a:ext cx="2786062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376" y="5097463"/>
              <a:ext cx="2765425" cy="15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7801" y="5099050"/>
              <a:ext cx="2760663" cy="149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0780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10240</TotalTime>
  <Words>585</Words>
  <Application>Microsoft Office PowerPoint</Application>
  <PresentationFormat>Экран (4:3)</PresentationFormat>
  <Paragraphs>52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Calibri-Bold</vt:lpstr>
      <vt:lpstr>Тема Office</vt:lpstr>
      <vt:lpstr>Презентация PowerPoint</vt:lpstr>
      <vt:lpstr>Презентация PowerPoint</vt:lpstr>
      <vt:lpstr> Довгострокова оренда торгових приміщень у центрі Житомира!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Савчук Станіслав Дмитрович</dc:creator>
  <cp:lastModifiedBy>Sergey Sokolskyi</cp:lastModifiedBy>
  <cp:revision>484</cp:revision>
  <dcterms:created xsi:type="dcterms:W3CDTF">2017-08-04T09:44:29Z</dcterms:created>
  <dcterms:modified xsi:type="dcterms:W3CDTF">2020-11-19T13:48:56Z</dcterms:modified>
</cp:coreProperties>
</file>