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1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1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60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8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98DD-277E-41F6-9411-860FC6F4856A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497" cy="1515926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/>
              <a:t>Будівлі та </a:t>
            </a:r>
            <a:r>
              <a:rPr lang="ru-RU" sz="2800" dirty="0" err="1"/>
              <a:t>споруди</a:t>
            </a:r>
            <a:r>
              <a:rPr lang="ru-RU" sz="2800" dirty="0"/>
              <a:t> (</a:t>
            </a:r>
            <a:r>
              <a:rPr lang="ru-RU" sz="2800" dirty="0" err="1"/>
              <a:t>нежилі</a:t>
            </a:r>
            <a:r>
              <a:rPr lang="ru-RU" sz="2800" dirty="0"/>
              <a:t> </a:t>
            </a:r>
            <a:r>
              <a:rPr lang="ru-RU" sz="2800" dirty="0" err="1"/>
              <a:t>приміщення</a:t>
            </a:r>
            <a:r>
              <a:rPr lang="ru-RU" sz="2800" dirty="0"/>
              <a:t>) </a:t>
            </a:r>
            <a:r>
              <a:rPr lang="ru-RU" sz="2800" dirty="0" err="1"/>
              <a:t>загальною</a:t>
            </a:r>
            <a:r>
              <a:rPr lang="ru-RU" sz="2800" dirty="0"/>
              <a:t> </a:t>
            </a:r>
            <a:r>
              <a:rPr lang="ru-RU" sz="2800" dirty="0" err="1"/>
              <a:t>площею</a:t>
            </a:r>
            <a:r>
              <a:rPr lang="ru-RU" sz="2800" dirty="0"/>
              <a:t> 937,70 </a:t>
            </a:r>
            <a:r>
              <a:rPr lang="ru-RU" sz="2800" dirty="0" err="1"/>
              <a:t>кв.м</a:t>
            </a:r>
            <a:r>
              <a:rPr lang="ru-RU" sz="2800" dirty="0"/>
              <a:t>, за </a:t>
            </a:r>
            <a:r>
              <a:rPr lang="ru-RU" sz="2800" dirty="0" err="1"/>
              <a:t>адресою</a:t>
            </a:r>
            <a:r>
              <a:rPr lang="ru-RU" sz="2800" dirty="0"/>
              <a:t>: </a:t>
            </a:r>
            <a:r>
              <a:rPr lang="ru-RU" sz="2800" dirty="0" err="1"/>
              <a:t>Дніпропетровська</a:t>
            </a:r>
            <a:r>
              <a:rPr lang="ru-RU" sz="2800" dirty="0"/>
              <a:t> обл., </a:t>
            </a:r>
            <a:r>
              <a:rPr lang="ru-RU" sz="2800" dirty="0" err="1"/>
              <a:t>Дніпропетровський</a:t>
            </a:r>
            <a:r>
              <a:rPr lang="ru-RU" sz="2800" dirty="0"/>
              <a:t> р-н, </a:t>
            </a:r>
            <a:r>
              <a:rPr lang="ru-RU" sz="2800" dirty="0" err="1"/>
              <a:t>смт</a:t>
            </a:r>
            <a:r>
              <a:rPr lang="ru-RU" sz="2800" dirty="0"/>
              <a:t>. </a:t>
            </a:r>
            <a:r>
              <a:rPr lang="ru-RU" sz="2800" dirty="0" err="1"/>
              <a:t>Кіровське</a:t>
            </a:r>
            <a:r>
              <a:rPr lang="ru-RU" sz="2800" dirty="0"/>
              <a:t> (</a:t>
            </a:r>
            <a:r>
              <a:rPr lang="ru-RU" sz="2800" dirty="0" err="1"/>
              <a:t>смт</a:t>
            </a:r>
            <a:r>
              <a:rPr lang="ru-RU" sz="2800" dirty="0"/>
              <a:t>. </a:t>
            </a:r>
            <a:r>
              <a:rPr lang="ru-RU" sz="2800" dirty="0" err="1"/>
              <a:t>Обухівка</a:t>
            </a:r>
            <a:r>
              <a:rPr lang="ru-RU" sz="2800" dirty="0"/>
              <a:t>), </a:t>
            </a:r>
            <a:r>
              <a:rPr lang="ru-RU" sz="2800" dirty="0" err="1"/>
              <a:t>вул</a:t>
            </a:r>
            <a:r>
              <a:rPr lang="ru-RU" sz="2800" dirty="0"/>
              <a:t>. </a:t>
            </a:r>
            <a:r>
              <a:rPr lang="ru-RU" sz="2800" dirty="0" err="1"/>
              <a:t>Вознесенська</a:t>
            </a:r>
            <a:r>
              <a:rPr lang="ru-RU" sz="2800" dirty="0"/>
              <a:t>, буд. </a:t>
            </a:r>
            <a:r>
              <a:rPr lang="ru-RU" sz="2800" dirty="0" smtClean="0"/>
              <a:t>62а.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88" y="2137387"/>
            <a:ext cx="7181467" cy="4039575"/>
          </a:xfrm>
        </p:spPr>
      </p:pic>
    </p:spTree>
    <p:extLst>
      <p:ext uri="{BB962C8B-B14F-4D97-AF65-F5344CB8AC3E}">
        <p14:creationId xmlns:p14="http://schemas.microsoft.com/office/powerpoint/2010/main" val="33706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78188"/>
            <a:ext cx="10186852" cy="549276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Місцезнаходження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367" t="25290" r="15175" b="8364"/>
          <a:stretch/>
        </p:blipFill>
        <p:spPr>
          <a:xfrm>
            <a:off x="838199" y="1436914"/>
            <a:ext cx="9871321" cy="48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73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39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Будівлі та споруди (нежилі приміщення) загальною площею 937,70 кв.м, за адресою: Дніпропетровська обл., Дніпропетровський р-н, смт. Кіровське (смт. Обухівка), вул. Вознесенська, буд. 62а.</vt:lpstr>
      <vt:lpstr>Місцезнаходження об’єкта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Нежитлове напівпідвальне приміщення загальною площею 106,80 кв.м, за адресою: Волинська обл., м. Луцьк, вул. Б. Хмельницького, буд. 16</dc:title>
  <dc:creator>Осипа Дмитро Володимирович</dc:creator>
  <cp:lastModifiedBy>Осипа Дмитро Володимирович</cp:lastModifiedBy>
  <cp:revision>15</cp:revision>
  <dcterms:created xsi:type="dcterms:W3CDTF">2020-03-27T14:34:07Z</dcterms:created>
  <dcterms:modified xsi:type="dcterms:W3CDTF">2020-04-01T12:24:43Z</dcterms:modified>
</cp:coreProperties>
</file>