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610475" cy="106584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376" y="-120"/>
      </p:cViewPr>
      <p:guideLst>
        <p:guide orient="horz" pos="3357"/>
        <p:guide pos="23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968"/>
            <a:ext cx="7610856" cy="105338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464552" cy="105156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" y="64008"/>
            <a:ext cx="7595616" cy="106253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2020-08-14T10:41:21Z</dcterms:modified>
</cp:coreProperties>
</file>