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02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356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612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129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314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6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4064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460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184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9765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298DD-277E-41F6-9411-860FC6F4856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47532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298DD-277E-41F6-9411-860FC6F4856A}" type="datetimeFigureOut">
              <a:rPr lang="ru-RU" smtClean="0"/>
              <a:t>30.03.2020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EC71B-D73D-4F7D-8F87-24B675263F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2060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err="1"/>
              <a:t>Незавершене</a:t>
            </a:r>
            <a:r>
              <a:rPr lang="ru-RU" sz="2800" dirty="0"/>
              <a:t> </a:t>
            </a:r>
            <a:r>
              <a:rPr lang="ru-RU" sz="2800" dirty="0" err="1"/>
              <a:t>будівництво</a:t>
            </a:r>
            <a:r>
              <a:rPr lang="ru-RU" sz="2800" dirty="0"/>
              <a:t> 5-ти </a:t>
            </a:r>
            <a:r>
              <a:rPr lang="ru-RU" sz="2800" dirty="0" err="1"/>
              <a:t>поверховий</a:t>
            </a:r>
            <a:r>
              <a:rPr lang="ru-RU" sz="2800" dirty="0"/>
              <a:t> </a:t>
            </a:r>
            <a:r>
              <a:rPr lang="ru-RU" sz="2800" dirty="0" err="1"/>
              <a:t>житловий</a:t>
            </a:r>
            <a:r>
              <a:rPr lang="ru-RU" sz="2800" dirty="0"/>
              <a:t> </a:t>
            </a:r>
            <a:r>
              <a:rPr lang="ru-RU" sz="2800" dirty="0" err="1"/>
              <a:t>будинок</a:t>
            </a:r>
            <a:r>
              <a:rPr lang="ru-RU" sz="2800" dirty="0"/>
              <a:t> (</a:t>
            </a:r>
            <a:r>
              <a:rPr lang="ru-RU" sz="2800" dirty="0" err="1"/>
              <a:t>готовність</a:t>
            </a:r>
            <a:r>
              <a:rPr lang="ru-RU" sz="2800" dirty="0"/>
              <a:t> 46,7%) </a:t>
            </a:r>
            <a:r>
              <a:rPr lang="ru-RU" sz="2800" dirty="0" err="1"/>
              <a:t>загальною</a:t>
            </a:r>
            <a:r>
              <a:rPr lang="ru-RU" sz="2800" dirty="0"/>
              <a:t> </a:t>
            </a:r>
            <a:r>
              <a:rPr lang="ru-RU" sz="2800" dirty="0" err="1"/>
              <a:t>площею</a:t>
            </a:r>
            <a:r>
              <a:rPr lang="ru-RU" sz="2800" dirty="0"/>
              <a:t> 380,9 </a:t>
            </a:r>
            <a:r>
              <a:rPr lang="ru-RU" sz="2800" dirty="0" err="1"/>
              <a:t>кв.м</a:t>
            </a:r>
            <a:r>
              <a:rPr lang="ru-RU" sz="2800" dirty="0"/>
              <a:t>, за </a:t>
            </a:r>
            <a:r>
              <a:rPr lang="ru-RU" sz="2800" dirty="0" err="1"/>
              <a:t>адресою</a:t>
            </a:r>
            <a:r>
              <a:rPr lang="ru-RU" sz="2800" dirty="0"/>
              <a:t>: </a:t>
            </a:r>
            <a:r>
              <a:rPr lang="ru-RU" sz="2800" dirty="0" err="1"/>
              <a:t>Житомирська</a:t>
            </a:r>
            <a:r>
              <a:rPr lang="ru-RU" sz="2800" dirty="0"/>
              <a:t> обл., м. </a:t>
            </a:r>
            <a:r>
              <a:rPr lang="ru-RU" sz="2800" dirty="0" err="1"/>
              <a:t>Бердичів</a:t>
            </a:r>
            <a:r>
              <a:rPr lang="ru-RU" sz="2800" dirty="0"/>
              <a:t>, </a:t>
            </a:r>
            <a:r>
              <a:rPr lang="ru-RU" sz="2800" dirty="0" err="1"/>
              <a:t>вул</a:t>
            </a:r>
            <a:r>
              <a:rPr lang="ru-RU" sz="2800" dirty="0"/>
              <a:t>. </a:t>
            </a:r>
            <a:r>
              <a:rPr lang="ru-RU" sz="2800" dirty="0" err="1"/>
              <a:t>Мучна</a:t>
            </a:r>
            <a:r>
              <a:rPr lang="ru-RU" sz="2800" dirty="0"/>
              <a:t>, буд. 46 "а"</a:t>
            </a:r>
            <a:endParaRPr lang="ru-RU" sz="2800" dirty="0"/>
          </a:p>
        </p:txBody>
      </p:sp>
      <p:pic>
        <p:nvPicPr>
          <p:cNvPr id="9" name="Объект 8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531" y="2005942"/>
            <a:ext cx="4221045" cy="3165784"/>
          </a:xfrm>
        </p:spPr>
      </p:pic>
    </p:spTree>
    <p:extLst>
      <p:ext uri="{BB962C8B-B14F-4D97-AF65-F5344CB8AC3E}">
        <p14:creationId xmlns:p14="http://schemas.microsoft.com/office/powerpoint/2010/main" val="337064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199" y="378188"/>
            <a:ext cx="10186852" cy="549276"/>
          </a:xfrm>
          <a:solidFill>
            <a:schemeClr val="accent6"/>
          </a:solidFill>
        </p:spPr>
        <p:txBody>
          <a:bodyPr>
            <a:normAutofit/>
          </a:bodyPr>
          <a:lstStyle/>
          <a:p>
            <a:pPr algn="ctr"/>
            <a:r>
              <a:rPr lang="ru-RU" sz="2800" dirty="0" err="1" smtClean="0"/>
              <a:t>Місцезнаходження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об’єкта</a:t>
            </a:r>
            <a:endParaRPr lang="ru-RU" sz="2800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9591" t="14483" r="5724" b="7165"/>
          <a:stretch/>
        </p:blipFill>
        <p:spPr>
          <a:xfrm>
            <a:off x="2730138" y="1030152"/>
            <a:ext cx="5969726" cy="4808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97380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3922</TotalTime>
  <Words>37</Words>
  <Application>Microsoft Office PowerPoint</Application>
  <PresentationFormat>Широкоэкранный</PresentationFormat>
  <Paragraphs>2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Тема Office</vt:lpstr>
      <vt:lpstr>Незавершене будівництво 5-ти поверховий житловий будинок (готовність 46,7%) загальною площею 380,9 кв.м, за адресою: Житомирська обл., м. Бердичів, вул. Мучна, буд. 46 "а"</vt:lpstr>
      <vt:lpstr>Місцезнаходження об’єкта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Нежитлове напівпідвальне приміщення загальною площею 106,80 кв.м, за адресою: Волинська обл., м. Луцьк, вул. Б. Хмельницького, буд. 16</dc:title>
  <dc:creator>Осипа Дмитро Володимирович</dc:creator>
  <cp:lastModifiedBy>Осипа Дмитро Володимирович</cp:lastModifiedBy>
  <cp:revision>4</cp:revision>
  <dcterms:created xsi:type="dcterms:W3CDTF">2020-03-27T14:34:07Z</dcterms:created>
  <dcterms:modified xsi:type="dcterms:W3CDTF">2020-03-30T07:57:23Z</dcterms:modified>
</cp:coreProperties>
</file>