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7345363" cy="10472738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4" d="100"/>
          <a:sy n="44" d="100"/>
        </p:scale>
        <p:origin x="-2388" y="-114"/>
      </p:cViewPr>
      <p:guideLst>
        <p:guide orient="horz" pos="3298"/>
        <p:guide pos="231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" y="30480"/>
            <a:ext cx="7284720" cy="1044244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936" y="405384"/>
            <a:ext cx="6806184" cy="988161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256" y="121920"/>
            <a:ext cx="6830568" cy="10341864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" y="246888"/>
            <a:ext cx="7117080" cy="1007364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904" y="9400032"/>
            <a:ext cx="609600" cy="115214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160" y="60960"/>
            <a:ext cx="6611112" cy="10524744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72456" y="82296"/>
            <a:ext cx="118872" cy="9448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448" y="121920"/>
            <a:ext cx="7086600" cy="1023213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PresentationFormat>Произвольный</PresentationFormat>
  <Paragraphs>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um03</dc:creator>
  <cp:lastModifiedBy>um03</cp:lastModifiedBy>
  <cp:revision>1</cp:revision>
  <dcterms:modified xsi:type="dcterms:W3CDTF">2020-05-28T08:27:38Z</dcterms:modified>
</cp:coreProperties>
</file>