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75525" cy="104949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0" y="-108"/>
      </p:cViewPr>
      <p:guideLst>
        <p:guide orient="horz" pos="3305"/>
        <p:guide pos="232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60960"/>
            <a:ext cx="7315200" cy="104333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2020-05-27T12:27:39Z</dcterms:modified>
</cp:coreProperties>
</file>