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467600" cy="105584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70" y="-102"/>
      </p:cViewPr>
      <p:guideLst>
        <p:guide orient="horz" pos="3325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24968"/>
            <a:ext cx="7376160" cy="104333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7534656" cy="105735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7382256" cy="10521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" y="85344"/>
            <a:ext cx="7260336" cy="103875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2</cp:revision>
  <dcterms:modified xsi:type="dcterms:W3CDTF">2020-08-14T10:17:59Z</dcterms:modified>
</cp:coreProperties>
</file>