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461250" cy="10555288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418" y="-102"/>
      </p:cViewPr>
      <p:guideLst>
        <p:guide orient="horz" pos="3324"/>
        <p:guide pos="235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" y="30480"/>
            <a:ext cx="7400544" cy="1052474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Произвольный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um03</dc:creator>
  <cp:lastModifiedBy>um03</cp:lastModifiedBy>
  <cp:revision>1</cp:revision>
  <dcterms:modified xsi:type="dcterms:W3CDTF">2021-01-15T14:15:24Z</dcterms:modified>
</cp:coreProperties>
</file>