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67588" cy="104886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2" y="-108"/>
      </p:cViewPr>
      <p:guideLst>
        <p:guide orient="horz" pos="3303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7367016" cy="104272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64008"/>
            <a:ext cx="7196328" cy="106100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30480"/>
            <a:ext cx="6797040" cy="10466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124968"/>
            <a:ext cx="6903720" cy="104058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30480"/>
            <a:ext cx="7083552" cy="105643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0"/>
            <a:ext cx="7257288" cy="1051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2020-06-15T13:21:41Z</dcterms:modified>
</cp:coreProperties>
</file>