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400925" cy="105124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24" y="-108"/>
      </p:cViewPr>
      <p:guideLst>
        <p:guide orient="horz" pos="3311"/>
        <p:guide pos="23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34568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5</cp:revision>
  <dcterms:modified xsi:type="dcterms:W3CDTF">2020-12-09T08:28:40Z</dcterms:modified>
</cp:coreProperties>
</file>