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10598150" cy="75247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6544" autoAdjust="0"/>
    <p:restoredTop sz="89388" autoAdjust="0"/>
  </p:normalViewPr>
  <p:slideViewPr>
    <p:cSldViewPr>
      <p:cViewPr varScale="1">
        <p:scale>
          <a:sx n="66" d="100"/>
          <a:sy n="66" d="100"/>
        </p:scale>
        <p:origin x="-1572" y="-114"/>
      </p:cViewPr>
      <p:guideLst>
        <p:guide orient="horz" pos="2370"/>
        <p:guide pos="33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7B6F5-149F-4D0C-9665-9616B066F050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685800"/>
            <a:ext cx="482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62B14-C7BE-48B6-BF49-924A1008F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5979" y="2337677"/>
            <a:ext cx="9008428" cy="161293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9735" y="4263952"/>
            <a:ext cx="7418705" cy="192289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20210312143309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" y="2"/>
            <a:ext cx="3941751" cy="3905249"/>
          </a:xfrm>
          <a:prstGeom prst="rect">
            <a:avLst/>
          </a:prstGeom>
        </p:spPr>
      </p:pic>
      <p:pic>
        <p:nvPicPr>
          <p:cNvPr id="4" name="Рисунок 3" descr="IMG20210312141109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55935" y="2976557"/>
            <a:ext cx="3571900" cy="4191003"/>
          </a:xfrm>
          <a:prstGeom prst="rect">
            <a:avLst/>
          </a:prstGeom>
        </p:spPr>
      </p:pic>
      <p:pic>
        <p:nvPicPr>
          <p:cNvPr id="5" name="Рисунок 4" descr="IMG20210312143249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84959" y="333351"/>
            <a:ext cx="3429024" cy="38338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84629" y="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м.Городок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вул. М.Павлика, 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2021031214113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84893" y="0"/>
            <a:ext cx="4513257" cy="3905251"/>
          </a:xfrm>
          <a:prstGeom prst="rect">
            <a:avLst/>
          </a:prstGeom>
        </p:spPr>
      </p:pic>
      <p:pic>
        <p:nvPicPr>
          <p:cNvPr id="4" name="Рисунок 3" descr="IMG20210312141215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227505" cy="4119565"/>
          </a:xfrm>
          <a:prstGeom prst="rect">
            <a:avLst/>
          </a:prstGeom>
        </p:spPr>
      </p:pic>
      <p:pic>
        <p:nvPicPr>
          <p:cNvPr id="5" name="Рисунок 4" descr="IMG20210312141044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84497" y="2833681"/>
            <a:ext cx="4000525" cy="46910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84629" y="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м.Городок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вул. М.Павлика, 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14</Words>
  <PresentationFormat>Произвольный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33</cp:revision>
  <dcterms:modified xsi:type="dcterms:W3CDTF">2021-05-06T09:24:12Z</dcterms:modified>
</cp:coreProperties>
</file>