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7370763" cy="10491788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4" d="100"/>
          <a:sy n="44" d="100"/>
        </p:scale>
        <p:origin x="-2382" y="-108"/>
      </p:cViewPr>
      <p:guideLst>
        <p:guide orient="horz" pos="3304"/>
        <p:guide pos="232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" y="0"/>
            <a:ext cx="7309104" cy="10491216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80"/>
            <a:ext cx="7482840" cy="10536936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448" y="30480"/>
            <a:ext cx="7327392" cy="10536936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288" y="60960"/>
            <a:ext cx="6992112" cy="1044244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328" y="91440"/>
            <a:ext cx="7040880" cy="10402824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848" y="0"/>
            <a:ext cx="7147560" cy="1054912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0</Words>
  <PresentationFormat>Произвольный</PresentationFormat>
  <Paragraphs>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um03</dc:creator>
  <cp:lastModifiedBy>um03</cp:lastModifiedBy>
  <cp:revision>8</cp:revision>
  <dcterms:modified xsi:type="dcterms:W3CDTF">2020-09-09T12:51:46Z</dcterms:modified>
</cp:coreProperties>
</file>