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7" r:id="rId2"/>
  </p:sldIdLst>
  <p:sldSz cx="10598150" cy="75247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6544" autoAdjust="0"/>
    <p:restoredTop sz="89388" autoAdjust="0"/>
  </p:normalViewPr>
  <p:slideViewPr>
    <p:cSldViewPr>
      <p:cViewPr varScale="1">
        <p:scale>
          <a:sx n="66" d="100"/>
          <a:sy n="66" d="100"/>
        </p:scale>
        <p:origin x="-1620" y="-114"/>
      </p:cViewPr>
      <p:guideLst>
        <p:guide orient="horz" pos="2370"/>
        <p:guide pos="33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7B6F5-149F-4D0C-9665-9616B066F050}" type="datetimeFigureOut">
              <a:rPr lang="ru-RU" smtClean="0"/>
              <a:pPr/>
              <a:t>06.05.2021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685800"/>
            <a:ext cx="482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62B14-C7BE-48B6-BF49-924A1008F5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979" y="2337677"/>
            <a:ext cx="9008428" cy="161293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9735" y="4263952"/>
            <a:ext cx="7418705" cy="19228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51"/>
            <a:ext cx="487044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-7cd5b69e7be6a470ae1753e94ffd876f-V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5156199" y="333351"/>
            <a:ext cx="5441951" cy="3286148"/>
          </a:xfrm>
          <a:prstGeom prst="rect">
            <a:avLst/>
          </a:prstGeom>
        </p:spPr>
      </p:pic>
      <p:pic>
        <p:nvPicPr>
          <p:cNvPr id="6" name="Рисунок 5" descr="IMG-e7a2fc23b91ad3dc91d2695dde4ac092-V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690937"/>
            <a:ext cx="4870447" cy="3833813"/>
          </a:xfrm>
          <a:prstGeom prst="rect">
            <a:avLst/>
          </a:prstGeom>
        </p:spPr>
      </p:pic>
      <p:pic>
        <p:nvPicPr>
          <p:cNvPr id="7" name="Рисунок 6" descr="IMG-3b5240c95b7c42e389f7e513228010c8-V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156200" y="3690936"/>
            <a:ext cx="5441950" cy="3833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7439" y="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м.Львів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пр. Чорновола, 59 (підвал)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</Words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um03</dc:creator>
  <cp:lastModifiedBy>um03</cp:lastModifiedBy>
  <cp:revision>33</cp:revision>
  <dcterms:modified xsi:type="dcterms:W3CDTF">2021-05-06T08:44:19Z</dcterms:modified>
</cp:coreProperties>
</file>