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63" r:id="rId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CFC"/>
    <a:srgbClr val="847D24"/>
    <a:srgbClr val="FF5300"/>
    <a:srgbClr val="99FF66"/>
    <a:srgbClr val="3399FF"/>
    <a:srgbClr val="7108B7"/>
    <a:srgbClr val="4360ED"/>
    <a:srgbClr val="F709CA"/>
    <a:srgbClr val="D537B3"/>
    <a:srgbClr val="953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2" autoAdjust="0"/>
  </p:normalViewPr>
  <p:slideViewPr>
    <p:cSldViewPr>
      <p:cViewPr varScale="1">
        <p:scale>
          <a:sx n="65" d="100"/>
          <a:sy n="65" d="100"/>
        </p:scale>
        <p:origin x="6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265CC-2C33-42E5-84F2-2683CC1F7BA3}" type="datetimeFigureOut">
              <a:rPr lang="uk-UA" smtClean="0"/>
              <a:t>04.08.2021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0A80D-9077-4B78-BFE3-5C41B08A8A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26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A80D-9077-4B78-BFE3-5C41B08A8AA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02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13" y="-1"/>
            <a:ext cx="15078287" cy="1130871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6282690" cy="11308715"/>
            <a:chOff x="0" y="0"/>
            <a:chExt cx="6282690" cy="113087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282690" cy="11308715"/>
            </a:xfrm>
            <a:custGeom>
              <a:avLst/>
              <a:gdLst/>
              <a:ahLst/>
              <a:cxnLst/>
              <a:rect l="l" t="t" r="r" b="b"/>
              <a:pathLst>
                <a:path w="6282690" h="11308715">
                  <a:moveTo>
                    <a:pt x="628253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282531" y="11308556"/>
                  </a:lnTo>
                  <a:lnTo>
                    <a:pt x="6282531" y="0"/>
                  </a:lnTo>
                  <a:close/>
                </a:path>
              </a:pathLst>
            </a:custGeom>
            <a:solidFill>
              <a:srgbClr val="252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7076" y="2094185"/>
              <a:ext cx="4526915" cy="398780"/>
            </a:xfrm>
            <a:custGeom>
              <a:avLst/>
              <a:gdLst/>
              <a:ahLst/>
              <a:cxnLst/>
              <a:rect l="l" t="t" r="r" b="b"/>
              <a:pathLst>
                <a:path w="4526915" h="398780">
                  <a:moveTo>
                    <a:pt x="334594" y="4864"/>
                  </a:moveTo>
                  <a:lnTo>
                    <a:pt x="246697" y="4889"/>
                  </a:lnTo>
                  <a:lnTo>
                    <a:pt x="171653" y="174459"/>
                  </a:lnTo>
                  <a:lnTo>
                    <a:pt x="169278" y="174459"/>
                  </a:lnTo>
                  <a:lnTo>
                    <a:pt x="94322" y="4889"/>
                  </a:lnTo>
                  <a:lnTo>
                    <a:pt x="0" y="4864"/>
                  </a:lnTo>
                  <a:lnTo>
                    <a:pt x="0" y="20281"/>
                  </a:lnTo>
                  <a:lnTo>
                    <a:pt x="118935" y="274205"/>
                  </a:lnTo>
                  <a:lnTo>
                    <a:pt x="91516" y="330822"/>
                  </a:lnTo>
                  <a:lnTo>
                    <a:pt x="91567" y="346214"/>
                  </a:lnTo>
                  <a:lnTo>
                    <a:pt x="184035" y="346214"/>
                  </a:lnTo>
                  <a:lnTo>
                    <a:pt x="334594" y="20281"/>
                  </a:lnTo>
                  <a:lnTo>
                    <a:pt x="334594" y="4864"/>
                  </a:lnTo>
                  <a:close/>
                </a:path>
                <a:path w="4526915" h="398780">
                  <a:moveTo>
                    <a:pt x="675055" y="329399"/>
                  </a:moveTo>
                  <a:lnTo>
                    <a:pt x="554456" y="166535"/>
                  </a:lnTo>
                  <a:lnTo>
                    <a:pt x="663841" y="19507"/>
                  </a:lnTo>
                  <a:lnTo>
                    <a:pt x="663841" y="4864"/>
                  </a:lnTo>
                  <a:lnTo>
                    <a:pt x="568680" y="4864"/>
                  </a:lnTo>
                  <a:lnTo>
                    <a:pt x="481622" y="126403"/>
                  </a:lnTo>
                  <a:lnTo>
                    <a:pt x="461810" y="126403"/>
                  </a:lnTo>
                  <a:lnTo>
                    <a:pt x="461810" y="4864"/>
                  </a:lnTo>
                  <a:lnTo>
                    <a:pt x="372491" y="4864"/>
                  </a:lnTo>
                  <a:lnTo>
                    <a:pt x="372491" y="344043"/>
                  </a:lnTo>
                  <a:lnTo>
                    <a:pt x="461810" y="344043"/>
                  </a:lnTo>
                  <a:lnTo>
                    <a:pt x="461810" y="210820"/>
                  </a:lnTo>
                  <a:lnTo>
                    <a:pt x="482206" y="210820"/>
                  </a:lnTo>
                  <a:lnTo>
                    <a:pt x="578446" y="344043"/>
                  </a:lnTo>
                  <a:lnTo>
                    <a:pt x="675055" y="344043"/>
                  </a:lnTo>
                  <a:lnTo>
                    <a:pt x="675055" y="329399"/>
                  </a:lnTo>
                  <a:close/>
                </a:path>
                <a:path w="4526915" h="398780">
                  <a:moveTo>
                    <a:pt x="998651" y="128346"/>
                  </a:moveTo>
                  <a:lnTo>
                    <a:pt x="990815" y="90766"/>
                  </a:lnTo>
                  <a:lnTo>
                    <a:pt x="988618" y="80213"/>
                  </a:lnTo>
                  <a:lnTo>
                    <a:pt x="961199" y="40970"/>
                  </a:lnTo>
                  <a:lnTo>
                    <a:pt x="920419" y="14541"/>
                  </a:lnTo>
                  <a:lnTo>
                    <a:pt x="907389" y="12026"/>
                  </a:lnTo>
                  <a:lnTo>
                    <a:pt x="907389" y="128841"/>
                  </a:lnTo>
                  <a:lnTo>
                    <a:pt x="904481" y="143548"/>
                  </a:lnTo>
                  <a:lnTo>
                    <a:pt x="896531" y="155651"/>
                  </a:lnTo>
                  <a:lnTo>
                    <a:pt x="884745" y="163868"/>
                  </a:lnTo>
                  <a:lnTo>
                    <a:pt x="870305" y="166903"/>
                  </a:lnTo>
                  <a:lnTo>
                    <a:pt x="816140" y="166903"/>
                  </a:lnTo>
                  <a:lnTo>
                    <a:pt x="816140" y="90766"/>
                  </a:lnTo>
                  <a:lnTo>
                    <a:pt x="870305" y="90766"/>
                  </a:lnTo>
                  <a:lnTo>
                    <a:pt x="884745" y="93789"/>
                  </a:lnTo>
                  <a:lnTo>
                    <a:pt x="896531" y="102019"/>
                  </a:lnTo>
                  <a:lnTo>
                    <a:pt x="904481" y="114134"/>
                  </a:lnTo>
                  <a:lnTo>
                    <a:pt x="907389" y="128841"/>
                  </a:lnTo>
                  <a:lnTo>
                    <a:pt x="907389" y="12026"/>
                  </a:lnTo>
                  <a:lnTo>
                    <a:pt x="870305" y="4864"/>
                  </a:lnTo>
                  <a:lnTo>
                    <a:pt x="726808" y="4864"/>
                  </a:lnTo>
                  <a:lnTo>
                    <a:pt x="726808" y="344043"/>
                  </a:lnTo>
                  <a:lnTo>
                    <a:pt x="816140" y="344043"/>
                  </a:lnTo>
                  <a:lnTo>
                    <a:pt x="816140" y="251802"/>
                  </a:lnTo>
                  <a:lnTo>
                    <a:pt x="870305" y="251802"/>
                  </a:lnTo>
                  <a:lnTo>
                    <a:pt x="920419" y="242125"/>
                  </a:lnTo>
                  <a:lnTo>
                    <a:pt x="961199" y="215696"/>
                  </a:lnTo>
                  <a:lnTo>
                    <a:pt x="988618" y="176453"/>
                  </a:lnTo>
                  <a:lnTo>
                    <a:pt x="990612" y="166903"/>
                  </a:lnTo>
                  <a:lnTo>
                    <a:pt x="998651" y="128346"/>
                  </a:lnTo>
                  <a:close/>
                </a:path>
                <a:path w="4526915" h="398780">
                  <a:moveTo>
                    <a:pt x="1300467" y="246456"/>
                  </a:moveTo>
                  <a:lnTo>
                    <a:pt x="1297305" y="223862"/>
                  </a:lnTo>
                  <a:lnTo>
                    <a:pt x="1288338" y="203555"/>
                  </a:lnTo>
                  <a:lnTo>
                    <a:pt x="1274381" y="185788"/>
                  </a:lnTo>
                  <a:lnTo>
                    <a:pt x="1256195" y="170802"/>
                  </a:lnTo>
                  <a:lnTo>
                    <a:pt x="1270508" y="156629"/>
                  </a:lnTo>
                  <a:lnTo>
                    <a:pt x="1281379" y="140398"/>
                  </a:lnTo>
                  <a:lnTo>
                    <a:pt x="1288288" y="122288"/>
                  </a:lnTo>
                  <a:lnTo>
                    <a:pt x="1290701" y="102463"/>
                  </a:lnTo>
                  <a:lnTo>
                    <a:pt x="1279906" y="60515"/>
                  </a:lnTo>
                  <a:lnTo>
                    <a:pt x="1250810" y="28181"/>
                  </a:lnTo>
                  <a:lnTo>
                    <a:pt x="1208354" y="7366"/>
                  </a:lnTo>
                  <a:lnTo>
                    <a:pt x="1157478" y="0"/>
                  </a:lnTo>
                  <a:lnTo>
                    <a:pt x="1129372" y="1143"/>
                  </a:lnTo>
                  <a:lnTo>
                    <a:pt x="1100455" y="4330"/>
                  </a:lnTo>
                  <a:lnTo>
                    <a:pt x="1073658" y="9258"/>
                  </a:lnTo>
                  <a:lnTo>
                    <a:pt x="1051864" y="15608"/>
                  </a:lnTo>
                  <a:lnTo>
                    <a:pt x="1051864" y="104914"/>
                  </a:lnTo>
                  <a:lnTo>
                    <a:pt x="1076248" y="97205"/>
                  </a:lnTo>
                  <a:lnTo>
                    <a:pt x="1102956" y="91186"/>
                  </a:lnTo>
                  <a:lnTo>
                    <a:pt x="1129296" y="87274"/>
                  </a:lnTo>
                  <a:lnTo>
                    <a:pt x="1152588" y="85877"/>
                  </a:lnTo>
                  <a:lnTo>
                    <a:pt x="1169797" y="87337"/>
                  </a:lnTo>
                  <a:lnTo>
                    <a:pt x="1184795" y="92100"/>
                  </a:lnTo>
                  <a:lnTo>
                    <a:pt x="1195412" y="100698"/>
                  </a:lnTo>
                  <a:lnTo>
                    <a:pt x="1199438" y="113690"/>
                  </a:lnTo>
                  <a:lnTo>
                    <a:pt x="1195349" y="125120"/>
                  </a:lnTo>
                  <a:lnTo>
                    <a:pt x="1184617" y="132664"/>
                  </a:lnTo>
                  <a:lnTo>
                    <a:pt x="1169581" y="136817"/>
                  </a:lnTo>
                  <a:lnTo>
                    <a:pt x="1152588" y="138087"/>
                  </a:lnTo>
                  <a:lnTo>
                    <a:pt x="1105255" y="138087"/>
                  </a:lnTo>
                  <a:lnTo>
                    <a:pt x="1105255" y="209359"/>
                  </a:lnTo>
                  <a:lnTo>
                    <a:pt x="1162354" y="209359"/>
                  </a:lnTo>
                  <a:lnTo>
                    <a:pt x="1178737" y="210515"/>
                  </a:lnTo>
                  <a:lnTo>
                    <a:pt x="1193825" y="214591"/>
                  </a:lnTo>
                  <a:lnTo>
                    <a:pt x="1204899" y="222516"/>
                  </a:lnTo>
                  <a:lnTo>
                    <a:pt x="1209205" y="235204"/>
                  </a:lnTo>
                  <a:lnTo>
                    <a:pt x="1204290" y="248208"/>
                  </a:lnTo>
                  <a:lnTo>
                    <a:pt x="1191361" y="256819"/>
                  </a:lnTo>
                  <a:lnTo>
                    <a:pt x="1173124" y="261581"/>
                  </a:lnTo>
                  <a:lnTo>
                    <a:pt x="1152296" y="263042"/>
                  </a:lnTo>
                  <a:lnTo>
                    <a:pt x="1128839" y="262051"/>
                  </a:lnTo>
                  <a:lnTo>
                    <a:pt x="1101750" y="258826"/>
                  </a:lnTo>
                  <a:lnTo>
                    <a:pt x="1073404" y="252945"/>
                  </a:lnTo>
                  <a:lnTo>
                    <a:pt x="1046111" y="243992"/>
                  </a:lnTo>
                  <a:lnTo>
                    <a:pt x="1046111" y="333311"/>
                  </a:lnTo>
                  <a:lnTo>
                    <a:pt x="1068743" y="339661"/>
                  </a:lnTo>
                  <a:lnTo>
                    <a:pt x="1097419" y="344601"/>
                  </a:lnTo>
                  <a:lnTo>
                    <a:pt x="1128217" y="347802"/>
                  </a:lnTo>
                  <a:lnTo>
                    <a:pt x="1157173" y="348932"/>
                  </a:lnTo>
                  <a:lnTo>
                    <a:pt x="1211275" y="341566"/>
                  </a:lnTo>
                  <a:lnTo>
                    <a:pt x="1257007" y="320751"/>
                  </a:lnTo>
                  <a:lnTo>
                    <a:pt x="1288643" y="288404"/>
                  </a:lnTo>
                  <a:lnTo>
                    <a:pt x="1300467" y="246456"/>
                  </a:lnTo>
                  <a:close/>
                </a:path>
                <a:path w="4526915" h="398780">
                  <a:moveTo>
                    <a:pt x="1664754" y="319824"/>
                  </a:moveTo>
                  <a:lnTo>
                    <a:pt x="1652739" y="286677"/>
                  </a:lnTo>
                  <a:lnTo>
                    <a:pt x="1626095" y="213118"/>
                  </a:lnTo>
                  <a:lnTo>
                    <a:pt x="1589278" y="111493"/>
                  </a:lnTo>
                  <a:lnTo>
                    <a:pt x="1553121" y="11696"/>
                  </a:lnTo>
                  <a:lnTo>
                    <a:pt x="1530629" y="11696"/>
                  </a:lnTo>
                  <a:lnTo>
                    <a:pt x="1530629" y="213118"/>
                  </a:lnTo>
                  <a:lnTo>
                    <a:pt x="1465033" y="213118"/>
                  </a:lnTo>
                  <a:lnTo>
                    <a:pt x="1496656" y="111493"/>
                  </a:lnTo>
                  <a:lnTo>
                    <a:pt x="1499019" y="111493"/>
                  </a:lnTo>
                  <a:lnTo>
                    <a:pt x="1530629" y="213118"/>
                  </a:lnTo>
                  <a:lnTo>
                    <a:pt x="1530629" y="11696"/>
                  </a:lnTo>
                  <a:lnTo>
                    <a:pt x="1442542" y="11696"/>
                  </a:lnTo>
                  <a:lnTo>
                    <a:pt x="1334998" y="319824"/>
                  </a:lnTo>
                  <a:lnTo>
                    <a:pt x="1334998" y="343877"/>
                  </a:lnTo>
                  <a:lnTo>
                    <a:pt x="1422971" y="343877"/>
                  </a:lnTo>
                  <a:lnTo>
                    <a:pt x="1441094" y="286677"/>
                  </a:lnTo>
                  <a:lnTo>
                    <a:pt x="1554162" y="286677"/>
                  </a:lnTo>
                  <a:lnTo>
                    <a:pt x="1572958" y="343877"/>
                  </a:lnTo>
                  <a:lnTo>
                    <a:pt x="1664754" y="343877"/>
                  </a:lnTo>
                  <a:lnTo>
                    <a:pt x="1664754" y="319824"/>
                  </a:lnTo>
                  <a:close/>
                </a:path>
                <a:path w="4526915" h="398780">
                  <a:moveTo>
                    <a:pt x="2019427" y="319989"/>
                  </a:moveTo>
                  <a:lnTo>
                    <a:pt x="1911997" y="11696"/>
                  </a:lnTo>
                  <a:lnTo>
                    <a:pt x="1799856" y="11696"/>
                  </a:lnTo>
                  <a:lnTo>
                    <a:pt x="1692960" y="319989"/>
                  </a:lnTo>
                  <a:lnTo>
                    <a:pt x="1692960" y="344043"/>
                  </a:lnTo>
                  <a:lnTo>
                    <a:pt x="1780971" y="344043"/>
                  </a:lnTo>
                  <a:lnTo>
                    <a:pt x="1854568" y="114071"/>
                  </a:lnTo>
                  <a:lnTo>
                    <a:pt x="1856943" y="114071"/>
                  </a:lnTo>
                  <a:lnTo>
                    <a:pt x="1926043" y="344043"/>
                  </a:lnTo>
                  <a:lnTo>
                    <a:pt x="2019427" y="344043"/>
                  </a:lnTo>
                  <a:lnTo>
                    <a:pt x="2019427" y="319989"/>
                  </a:lnTo>
                  <a:close/>
                </a:path>
                <a:path w="4526915" h="398780">
                  <a:moveTo>
                    <a:pt x="2167445" y="4851"/>
                  </a:moveTo>
                  <a:lnTo>
                    <a:pt x="2078139" y="4851"/>
                  </a:lnTo>
                  <a:lnTo>
                    <a:pt x="2078139" y="344043"/>
                  </a:lnTo>
                  <a:lnTo>
                    <a:pt x="2167445" y="344043"/>
                  </a:lnTo>
                  <a:lnTo>
                    <a:pt x="2167445" y="4851"/>
                  </a:lnTo>
                  <a:close/>
                </a:path>
                <a:path w="4526915" h="398780">
                  <a:moveTo>
                    <a:pt x="2501823" y="246456"/>
                  </a:moveTo>
                  <a:lnTo>
                    <a:pt x="2498661" y="223862"/>
                  </a:lnTo>
                  <a:lnTo>
                    <a:pt x="2489695" y="203555"/>
                  </a:lnTo>
                  <a:lnTo>
                    <a:pt x="2475738" y="185788"/>
                  </a:lnTo>
                  <a:lnTo>
                    <a:pt x="2457551" y="170802"/>
                  </a:lnTo>
                  <a:lnTo>
                    <a:pt x="2471864" y="156629"/>
                  </a:lnTo>
                  <a:lnTo>
                    <a:pt x="2482735" y="140398"/>
                  </a:lnTo>
                  <a:lnTo>
                    <a:pt x="2489644" y="122288"/>
                  </a:lnTo>
                  <a:lnTo>
                    <a:pt x="2492057" y="102463"/>
                  </a:lnTo>
                  <a:lnTo>
                    <a:pt x="2481262" y="60515"/>
                  </a:lnTo>
                  <a:lnTo>
                    <a:pt x="2452166" y="28181"/>
                  </a:lnTo>
                  <a:lnTo>
                    <a:pt x="2409698" y="7366"/>
                  </a:lnTo>
                  <a:lnTo>
                    <a:pt x="2358821" y="0"/>
                  </a:lnTo>
                  <a:lnTo>
                    <a:pt x="2330678" y="1130"/>
                  </a:lnTo>
                  <a:lnTo>
                    <a:pt x="2301671" y="4318"/>
                  </a:lnTo>
                  <a:lnTo>
                    <a:pt x="2274760" y="9245"/>
                  </a:lnTo>
                  <a:lnTo>
                    <a:pt x="2252929" y="15608"/>
                  </a:lnTo>
                  <a:lnTo>
                    <a:pt x="2252929" y="104914"/>
                  </a:lnTo>
                  <a:lnTo>
                    <a:pt x="2277351" y="97205"/>
                  </a:lnTo>
                  <a:lnTo>
                    <a:pt x="2304161" y="91186"/>
                  </a:lnTo>
                  <a:lnTo>
                    <a:pt x="2330615" y="87274"/>
                  </a:lnTo>
                  <a:lnTo>
                    <a:pt x="2353945" y="85877"/>
                  </a:lnTo>
                  <a:lnTo>
                    <a:pt x="2371153" y="87337"/>
                  </a:lnTo>
                  <a:lnTo>
                    <a:pt x="2386165" y="92100"/>
                  </a:lnTo>
                  <a:lnTo>
                    <a:pt x="2396782" y="100698"/>
                  </a:lnTo>
                  <a:lnTo>
                    <a:pt x="2400808" y="113690"/>
                  </a:lnTo>
                  <a:lnTo>
                    <a:pt x="2396706" y="125120"/>
                  </a:lnTo>
                  <a:lnTo>
                    <a:pt x="2385974" y="132664"/>
                  </a:lnTo>
                  <a:lnTo>
                    <a:pt x="2370950" y="136817"/>
                  </a:lnTo>
                  <a:lnTo>
                    <a:pt x="2353945" y="138087"/>
                  </a:lnTo>
                  <a:lnTo>
                    <a:pt x="2306612" y="138087"/>
                  </a:lnTo>
                  <a:lnTo>
                    <a:pt x="2306612" y="209359"/>
                  </a:lnTo>
                  <a:lnTo>
                    <a:pt x="2363711" y="209359"/>
                  </a:lnTo>
                  <a:lnTo>
                    <a:pt x="2380094" y="210515"/>
                  </a:lnTo>
                  <a:lnTo>
                    <a:pt x="2395182" y="214591"/>
                  </a:lnTo>
                  <a:lnTo>
                    <a:pt x="2406256" y="222516"/>
                  </a:lnTo>
                  <a:lnTo>
                    <a:pt x="2410561" y="235204"/>
                  </a:lnTo>
                  <a:lnTo>
                    <a:pt x="2405697" y="248208"/>
                  </a:lnTo>
                  <a:lnTo>
                    <a:pt x="2392870" y="256819"/>
                  </a:lnTo>
                  <a:lnTo>
                    <a:pt x="2374735" y="261581"/>
                  </a:lnTo>
                  <a:lnTo>
                    <a:pt x="2353945" y="263042"/>
                  </a:lnTo>
                  <a:lnTo>
                    <a:pt x="2330539" y="262051"/>
                  </a:lnTo>
                  <a:lnTo>
                    <a:pt x="2303551" y="258826"/>
                  </a:lnTo>
                  <a:lnTo>
                    <a:pt x="2275294" y="252945"/>
                  </a:lnTo>
                  <a:lnTo>
                    <a:pt x="2248052" y="243992"/>
                  </a:lnTo>
                  <a:lnTo>
                    <a:pt x="2248052" y="333311"/>
                  </a:lnTo>
                  <a:lnTo>
                    <a:pt x="2270633" y="339661"/>
                  </a:lnTo>
                  <a:lnTo>
                    <a:pt x="2299220" y="344601"/>
                  </a:lnTo>
                  <a:lnTo>
                    <a:pt x="2329916" y="347802"/>
                  </a:lnTo>
                  <a:lnTo>
                    <a:pt x="2358821" y="348932"/>
                  </a:lnTo>
                  <a:lnTo>
                    <a:pt x="2412873" y="341566"/>
                  </a:lnTo>
                  <a:lnTo>
                    <a:pt x="2458504" y="320751"/>
                  </a:lnTo>
                  <a:lnTo>
                    <a:pt x="2490051" y="288404"/>
                  </a:lnTo>
                  <a:lnTo>
                    <a:pt x="2501823" y="246456"/>
                  </a:lnTo>
                  <a:close/>
                </a:path>
                <a:path w="4526915" h="398780">
                  <a:moveTo>
                    <a:pt x="2864269" y="4470"/>
                  </a:moveTo>
                  <a:lnTo>
                    <a:pt x="2774975" y="4470"/>
                  </a:lnTo>
                  <a:lnTo>
                    <a:pt x="2774975" y="126390"/>
                  </a:lnTo>
                  <a:lnTo>
                    <a:pt x="2656001" y="126390"/>
                  </a:lnTo>
                  <a:lnTo>
                    <a:pt x="2656001" y="4470"/>
                  </a:lnTo>
                  <a:lnTo>
                    <a:pt x="2566670" y="4470"/>
                  </a:lnTo>
                  <a:lnTo>
                    <a:pt x="2566670" y="126390"/>
                  </a:lnTo>
                  <a:lnTo>
                    <a:pt x="2566670" y="210210"/>
                  </a:lnTo>
                  <a:lnTo>
                    <a:pt x="2566670" y="343560"/>
                  </a:lnTo>
                  <a:lnTo>
                    <a:pt x="2656001" y="343560"/>
                  </a:lnTo>
                  <a:lnTo>
                    <a:pt x="2656001" y="210210"/>
                  </a:lnTo>
                  <a:lnTo>
                    <a:pt x="2774975" y="210210"/>
                  </a:lnTo>
                  <a:lnTo>
                    <a:pt x="2774975" y="343560"/>
                  </a:lnTo>
                  <a:lnTo>
                    <a:pt x="2864269" y="343560"/>
                  </a:lnTo>
                  <a:lnTo>
                    <a:pt x="2864269" y="210210"/>
                  </a:lnTo>
                  <a:lnTo>
                    <a:pt x="2864269" y="126390"/>
                  </a:lnTo>
                  <a:lnTo>
                    <a:pt x="2864269" y="4470"/>
                  </a:lnTo>
                  <a:close/>
                </a:path>
                <a:path w="4526915" h="398780">
                  <a:moveTo>
                    <a:pt x="3257943" y="4864"/>
                  </a:moveTo>
                  <a:lnTo>
                    <a:pt x="3171609" y="4864"/>
                  </a:lnTo>
                  <a:lnTo>
                    <a:pt x="3039897" y="202907"/>
                  </a:lnTo>
                  <a:lnTo>
                    <a:pt x="3039897" y="4864"/>
                  </a:lnTo>
                  <a:lnTo>
                    <a:pt x="2950591" y="4864"/>
                  </a:lnTo>
                  <a:lnTo>
                    <a:pt x="2950591" y="344055"/>
                  </a:lnTo>
                  <a:lnTo>
                    <a:pt x="3036938" y="344055"/>
                  </a:lnTo>
                  <a:lnTo>
                    <a:pt x="3168637" y="148069"/>
                  </a:lnTo>
                  <a:lnTo>
                    <a:pt x="3168637" y="344055"/>
                  </a:lnTo>
                  <a:lnTo>
                    <a:pt x="3257943" y="344055"/>
                  </a:lnTo>
                  <a:lnTo>
                    <a:pt x="3257943" y="4864"/>
                  </a:lnTo>
                  <a:close/>
                </a:path>
                <a:path w="4526915" h="398780">
                  <a:moveTo>
                    <a:pt x="3680320" y="259600"/>
                  </a:moveTo>
                  <a:lnTo>
                    <a:pt x="3634067" y="259600"/>
                  </a:lnTo>
                  <a:lnTo>
                    <a:pt x="3634067" y="4864"/>
                  </a:lnTo>
                  <a:lnTo>
                    <a:pt x="3544760" y="4864"/>
                  </a:lnTo>
                  <a:lnTo>
                    <a:pt x="3544760" y="259130"/>
                  </a:lnTo>
                  <a:lnTo>
                    <a:pt x="3433584" y="259130"/>
                  </a:lnTo>
                  <a:lnTo>
                    <a:pt x="3433584" y="4864"/>
                  </a:lnTo>
                  <a:lnTo>
                    <a:pt x="3344265" y="4864"/>
                  </a:lnTo>
                  <a:lnTo>
                    <a:pt x="3344265" y="344043"/>
                  </a:lnTo>
                  <a:lnTo>
                    <a:pt x="3595014" y="344043"/>
                  </a:lnTo>
                  <a:lnTo>
                    <a:pt x="3595014" y="398703"/>
                  </a:lnTo>
                  <a:lnTo>
                    <a:pt x="3670566" y="398703"/>
                  </a:lnTo>
                  <a:lnTo>
                    <a:pt x="3680320" y="259600"/>
                  </a:lnTo>
                  <a:close/>
                </a:path>
                <a:path w="4526915" h="398780">
                  <a:moveTo>
                    <a:pt x="4004170" y="4864"/>
                  </a:moveTo>
                  <a:lnTo>
                    <a:pt x="3914864" y="4864"/>
                  </a:lnTo>
                  <a:lnTo>
                    <a:pt x="3914864" y="90766"/>
                  </a:lnTo>
                  <a:lnTo>
                    <a:pt x="3914864" y="174447"/>
                  </a:lnTo>
                  <a:lnTo>
                    <a:pt x="3854246" y="174447"/>
                  </a:lnTo>
                  <a:lnTo>
                    <a:pt x="3839807" y="171119"/>
                  </a:lnTo>
                  <a:lnTo>
                    <a:pt x="3828008" y="162090"/>
                  </a:lnTo>
                  <a:lnTo>
                    <a:pt x="3820071" y="148767"/>
                  </a:lnTo>
                  <a:lnTo>
                    <a:pt x="3817150" y="132600"/>
                  </a:lnTo>
                  <a:lnTo>
                    <a:pt x="3820071" y="116433"/>
                  </a:lnTo>
                  <a:lnTo>
                    <a:pt x="3828008" y="103124"/>
                  </a:lnTo>
                  <a:lnTo>
                    <a:pt x="3839807" y="94094"/>
                  </a:lnTo>
                  <a:lnTo>
                    <a:pt x="3854246" y="90766"/>
                  </a:lnTo>
                  <a:lnTo>
                    <a:pt x="3914864" y="90766"/>
                  </a:lnTo>
                  <a:lnTo>
                    <a:pt x="3914864" y="4864"/>
                  </a:lnTo>
                  <a:lnTo>
                    <a:pt x="3854246" y="4864"/>
                  </a:lnTo>
                  <a:lnTo>
                    <a:pt x="3804043" y="14554"/>
                  </a:lnTo>
                  <a:lnTo>
                    <a:pt x="3763048" y="40970"/>
                  </a:lnTo>
                  <a:lnTo>
                    <a:pt x="3735425" y="80213"/>
                  </a:lnTo>
                  <a:lnTo>
                    <a:pt x="3725303" y="128333"/>
                  </a:lnTo>
                  <a:lnTo>
                    <a:pt x="3729075" y="158038"/>
                  </a:lnTo>
                  <a:lnTo>
                    <a:pt x="3739743" y="185254"/>
                  </a:lnTo>
                  <a:lnTo>
                    <a:pt x="3756304" y="208838"/>
                  </a:lnTo>
                  <a:lnTo>
                    <a:pt x="3777780" y="227660"/>
                  </a:lnTo>
                  <a:lnTo>
                    <a:pt x="3719538" y="329399"/>
                  </a:lnTo>
                  <a:lnTo>
                    <a:pt x="3719538" y="344043"/>
                  </a:lnTo>
                  <a:lnTo>
                    <a:pt x="3808831" y="344043"/>
                  </a:lnTo>
                  <a:lnTo>
                    <a:pt x="3859631" y="248386"/>
                  </a:lnTo>
                  <a:lnTo>
                    <a:pt x="3914864" y="248386"/>
                  </a:lnTo>
                  <a:lnTo>
                    <a:pt x="3914864" y="344043"/>
                  </a:lnTo>
                  <a:lnTo>
                    <a:pt x="4004170" y="344043"/>
                  </a:lnTo>
                  <a:lnTo>
                    <a:pt x="4004170" y="248386"/>
                  </a:lnTo>
                  <a:lnTo>
                    <a:pt x="4004170" y="174447"/>
                  </a:lnTo>
                  <a:lnTo>
                    <a:pt x="4004170" y="90766"/>
                  </a:lnTo>
                  <a:lnTo>
                    <a:pt x="4004170" y="4864"/>
                  </a:lnTo>
                  <a:close/>
                </a:path>
                <a:path w="4526915" h="398780">
                  <a:moveTo>
                    <a:pt x="4434116" y="149453"/>
                  </a:moveTo>
                  <a:lnTo>
                    <a:pt x="4396816" y="70586"/>
                  </a:lnTo>
                  <a:lnTo>
                    <a:pt x="4350182" y="22377"/>
                  </a:lnTo>
                  <a:lnTo>
                    <a:pt x="4284942" y="4864"/>
                  </a:lnTo>
                  <a:lnTo>
                    <a:pt x="4090847" y="4864"/>
                  </a:lnTo>
                  <a:lnTo>
                    <a:pt x="4090847" y="149453"/>
                  </a:lnTo>
                  <a:lnTo>
                    <a:pt x="4434116" y="149453"/>
                  </a:lnTo>
                  <a:close/>
                </a:path>
                <a:path w="4526915" h="398780">
                  <a:moveTo>
                    <a:pt x="4526318" y="344766"/>
                  </a:moveTo>
                  <a:lnTo>
                    <a:pt x="4457751" y="199453"/>
                  </a:lnTo>
                  <a:lnTo>
                    <a:pt x="4090847" y="199453"/>
                  </a:lnTo>
                  <a:lnTo>
                    <a:pt x="4090847" y="344766"/>
                  </a:lnTo>
                  <a:lnTo>
                    <a:pt x="4526318" y="344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4388" y="8263487"/>
            <a:ext cx="4451350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spc="-8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План</a:t>
            </a:r>
            <a:r>
              <a:rPr lang="en-US" sz="3300" b="1" spc="-8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8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75" dirty="0" err="1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вокзалу</a:t>
            </a:r>
            <a:r>
              <a:rPr sz="3300" b="1" spc="-14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14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60" dirty="0" err="1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станції</a:t>
            </a:r>
            <a:r>
              <a:rPr sz="3300" b="1" spc="-6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955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uk-UA" sz="3300" b="1" spc="-955" dirty="0" smtClean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uk-UA" sz="3300" b="1" spc="-1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Тернопіль</a:t>
            </a:r>
            <a:endParaRPr sz="33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694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Тернопіль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привокзальна  площа  та  </a:t>
            </a: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платформи</a:t>
            </a:r>
            <a:endParaRPr lang="uk-UA"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7078" y="-55691"/>
            <a:ext cx="8277398" cy="2128966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2576"/>
              </p:ext>
            </p:extLst>
          </p:nvPr>
        </p:nvGraphicFramePr>
        <p:xfrm>
          <a:off x="11827078" y="244472"/>
          <a:ext cx="7978571" cy="221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1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5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3689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</a:t>
                      </a:r>
                      <a:r>
                        <a:rPr lang="uk-UA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; </a:t>
                      </a:r>
                      <a:r>
                        <a:rPr lang="uk-UA" sz="12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офісу (окрім центральних приміщень)</a:t>
                      </a:r>
                      <a:r>
                        <a:rPr lang="uk-UA" sz="12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; </a:t>
                      </a: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об’єкту для провадження діяльності з надання пасажирам інших видів послуг (за умови встановлення кіоску запропонованого зразка або еквіваленту з обов'язковим погодженням зовнішнього вигляду  конструкції Орендодавцем)</a:t>
                      </a:r>
                      <a:r>
                        <a:rPr lang="uk-UA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just"/>
                      <a:endParaRPr lang="uk-UA" sz="12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/>
                </a:tc>
              </a:tr>
              <a:tr h="56269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8,5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/>
                </a:tc>
              </a:tr>
              <a:tr h="36414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8" name="object 17"/>
          <p:cNvSpPr/>
          <p:nvPr/>
        </p:nvSpPr>
        <p:spPr>
          <a:xfrm>
            <a:off x="995827" y="234065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0"/>
          <p:cNvSpPr txBox="1"/>
          <p:nvPr/>
        </p:nvSpPr>
        <p:spPr>
          <a:xfrm>
            <a:off x="14605000" y="8778875"/>
            <a:ext cx="76200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5" dirty="0">
                <a:solidFill>
                  <a:srgbClr val="FFFFFF"/>
                </a:solidFill>
                <a:latin typeface="Segoe UI Symbol"/>
                <a:cs typeface="Segoe UI Symbol"/>
              </a:rPr>
              <a:t>28</a:t>
            </a:r>
            <a:endParaRPr sz="1200" dirty="0">
              <a:latin typeface="Segoe UI Symbol"/>
              <a:cs typeface="Segoe UI Symbo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2494786"/>
            <a:ext cx="13182600" cy="837242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5689600" y="9159875"/>
            <a:ext cx="504000" cy="432000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175296" y="3978275"/>
            <a:ext cx="419304" cy="279600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509000" y="3990875"/>
            <a:ext cx="419304" cy="279600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8275" y="2317750"/>
            <a:ext cx="198437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+mj-lt"/>
              </a:rPr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 (за умови встановлення кіоску запропонованого зразка або еквіваленту з обов'язковим погодженням зовнішнього вигляду  конструкції Орендодавцем)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4511675"/>
            <a:ext cx="18437232" cy="520480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5694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Тернопіль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ідвальне приміщення</a:t>
            </a:r>
            <a:endParaRPr lang="uk-UA"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28850" y="579"/>
            <a:ext cx="5175626" cy="2301296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6920"/>
              </p:ext>
            </p:extLst>
          </p:nvPr>
        </p:nvGraphicFramePr>
        <p:xfrm>
          <a:off x="15462250" y="627476"/>
          <a:ext cx="4343400" cy="1297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6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149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107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70,32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3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3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складу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25" name="object 5"/>
          <p:cNvSpPr txBox="1"/>
          <p:nvPr/>
        </p:nvSpPr>
        <p:spPr>
          <a:xfrm>
            <a:off x="1681247" y="3083630"/>
            <a:ext cx="246931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50" spc="3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spc="3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розміщення складу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object 17"/>
          <p:cNvSpPr/>
          <p:nvPr/>
        </p:nvSpPr>
        <p:spPr>
          <a:xfrm>
            <a:off x="1065694" y="3034772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847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Прямоугольник 60"/>
          <p:cNvSpPr/>
          <p:nvPr/>
        </p:nvSpPr>
        <p:spPr>
          <a:xfrm>
            <a:off x="8909050" y="7807325"/>
            <a:ext cx="1852200" cy="609600"/>
          </a:xfrm>
          <a:prstGeom prst="rect">
            <a:avLst/>
          </a:prstGeom>
          <a:solidFill>
            <a:srgbClr val="847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0243317" y="7312025"/>
            <a:ext cx="508408" cy="381000"/>
          </a:xfrm>
          <a:prstGeom prst="rect">
            <a:avLst/>
          </a:prstGeom>
          <a:solidFill>
            <a:srgbClr val="847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16575" y="7327900"/>
            <a:ext cx="508408" cy="381000"/>
          </a:xfrm>
          <a:prstGeom prst="rect">
            <a:avLst/>
          </a:prstGeom>
          <a:solidFill>
            <a:srgbClr val="847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904124" y="7851775"/>
            <a:ext cx="900525" cy="381000"/>
          </a:xfrm>
          <a:prstGeom prst="rect">
            <a:avLst/>
          </a:prstGeom>
          <a:solidFill>
            <a:srgbClr val="847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1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1" y="5578475"/>
            <a:ext cx="19526480" cy="49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065694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Тернопіль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 поверх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28850" y="579"/>
            <a:ext cx="5175626" cy="5653778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949584"/>
              </p:ext>
            </p:extLst>
          </p:nvPr>
        </p:nvGraphicFramePr>
        <p:xfrm>
          <a:off x="15462250" y="599137"/>
          <a:ext cx="4343400" cy="4857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6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149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856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платіжного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1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терміналу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-4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банкомату</a:t>
                      </a: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73,8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-4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кафе</a:t>
                      </a: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8,2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 </a:t>
                      </a: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фін</a:t>
                      </a:r>
                      <a:r>
                        <a:rPr lang="ru-RU" sz="1200" spc="2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. </a:t>
                      </a: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установа</a:t>
                      </a:r>
                      <a:r>
                        <a:rPr lang="ru-RU" sz="1200" spc="2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</a:t>
                      </a: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обмін</a:t>
                      </a:r>
                      <a:r>
                        <a:rPr lang="ru-RU" sz="1200" spc="2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валют)</a:t>
                      </a: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платіжного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1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терміналу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автомату з продажу</a:t>
                      </a:r>
                      <a:r>
                        <a:rPr lang="ru-RU" sz="1200" spc="-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4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</a:t>
                      </a:r>
                      <a:r>
                        <a:rPr lang="ru-RU" sz="1200" spc="4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.</a:t>
                      </a: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3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товарів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автомату з продажу</a:t>
                      </a:r>
                      <a:r>
                        <a:rPr lang="ru-RU" sz="1200" spc="-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4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</a:t>
                      </a:r>
                      <a:r>
                        <a:rPr lang="ru-RU" sz="1200" spc="4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.</a:t>
                      </a: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3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товарів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11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50,2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продаж</a:t>
                      </a:r>
                      <a:r>
                        <a:rPr lang="uk-UA" sz="1200" baseline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продовольчих товарів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14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16,2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-4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аптеки</a:t>
                      </a: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6,7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продаж</a:t>
                      </a:r>
                      <a:r>
                        <a:rPr lang="ru-RU" sz="1200" spc="-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не </a:t>
                      </a:r>
                      <a:r>
                        <a:rPr lang="ru-RU" sz="1200" spc="4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продовольчих</a:t>
                      </a: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3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товарів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0153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6687138" y="7469827"/>
            <a:ext cx="304800" cy="228600"/>
          </a:xfrm>
          <a:prstGeom prst="rect">
            <a:avLst/>
          </a:prstGeom>
          <a:solidFill>
            <a:srgbClr val="FFC939"/>
          </a:solidFill>
          <a:ln>
            <a:solidFill>
              <a:srgbClr val="FFC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067602" y="7216775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6" name="object 6"/>
          <p:cNvSpPr/>
          <p:nvPr/>
        </p:nvSpPr>
        <p:spPr>
          <a:xfrm>
            <a:off x="964979" y="326334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FFC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/>
          <p:cNvSpPr txBox="1"/>
          <p:nvPr/>
        </p:nvSpPr>
        <p:spPr>
          <a:xfrm>
            <a:off x="4820969" y="1806846"/>
            <a:ext cx="2564081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50" spc="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650" spc="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оргівля </a:t>
            </a:r>
            <a:r>
              <a:rPr lang="uk-UA" sz="1650" spc="5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</a:t>
            </a:r>
            <a:r>
              <a:rPr sz="1650" spc="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sz="1650" spc="-2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spc="20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товар</a:t>
            </a:r>
            <a:r>
              <a:rPr lang="uk-UA" sz="1650" spc="20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ами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uk-UA" sz="1650" spc="-3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кафетерій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object 11"/>
          <p:cNvSpPr/>
          <p:nvPr/>
        </p:nvSpPr>
        <p:spPr>
          <a:xfrm>
            <a:off x="4205417" y="175781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710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2"/>
          <p:cNvSpPr/>
          <p:nvPr/>
        </p:nvSpPr>
        <p:spPr>
          <a:xfrm>
            <a:off x="4205417" y="2282244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62"/>
                </a:lnTo>
                <a:lnTo>
                  <a:pt x="15335" y="403503"/>
                </a:lnTo>
                <a:lnTo>
                  <a:pt x="31977" y="414721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1"/>
                </a:lnTo>
                <a:lnTo>
                  <a:pt x="403499" y="403503"/>
                </a:lnTo>
                <a:lnTo>
                  <a:pt x="414720" y="386862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F70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3"/>
          <p:cNvSpPr txBox="1"/>
          <p:nvPr/>
        </p:nvSpPr>
        <p:spPr>
          <a:xfrm>
            <a:off x="1592406" y="2281779"/>
            <a:ext cx="1151063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2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банкомат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1592407" y="2800533"/>
            <a:ext cx="1540144" cy="75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кавомашина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373380">
              <a:lnSpc>
                <a:spcPts val="4130"/>
              </a:lnSpc>
              <a:spcBef>
                <a:spcPts val="285"/>
              </a:spcBef>
            </a:pPr>
            <a:r>
              <a:rPr sz="1650" spc="-5" dirty="0" err="1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термінал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object 15"/>
          <p:cNvSpPr/>
          <p:nvPr/>
        </p:nvSpPr>
        <p:spPr>
          <a:xfrm>
            <a:off x="976854" y="2232032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DA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6"/>
          <p:cNvSpPr/>
          <p:nvPr/>
        </p:nvSpPr>
        <p:spPr>
          <a:xfrm>
            <a:off x="976854" y="2751676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953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Прямоугольник 40"/>
          <p:cNvSpPr/>
          <p:nvPr/>
        </p:nvSpPr>
        <p:spPr>
          <a:xfrm>
            <a:off x="16681450" y="7116123"/>
            <a:ext cx="3048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42" name="object 40"/>
          <p:cNvSpPr txBox="1"/>
          <p:nvPr/>
        </p:nvSpPr>
        <p:spPr>
          <a:xfrm>
            <a:off x="14166850" y="8778875"/>
            <a:ext cx="76200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5" dirty="0">
                <a:solidFill>
                  <a:srgbClr val="FFFFFF"/>
                </a:solidFill>
                <a:latin typeface="Segoe UI Symbol"/>
                <a:cs typeface="Segoe UI Symbol"/>
              </a:rPr>
              <a:t>28</a:t>
            </a:r>
            <a:endParaRPr sz="1200" dirty="0">
              <a:latin typeface="Segoe UI Symbol"/>
              <a:cs typeface="Segoe UI Symbo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41936" y="6518867"/>
            <a:ext cx="1456913" cy="972000"/>
          </a:xfrm>
          <a:prstGeom prst="rect">
            <a:avLst/>
          </a:prstGeom>
          <a:solidFill>
            <a:srgbClr val="710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13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2406278" y="6520248"/>
            <a:ext cx="2522571" cy="915782"/>
          </a:xfrm>
          <a:prstGeom prst="rect">
            <a:avLst/>
          </a:prstGeom>
          <a:solidFill>
            <a:srgbClr val="F70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53" name="object 13"/>
          <p:cNvSpPr txBox="1"/>
          <p:nvPr/>
        </p:nvSpPr>
        <p:spPr>
          <a:xfrm>
            <a:off x="4845929" y="2835061"/>
            <a:ext cx="113990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50" spc="-2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аптека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object 15"/>
          <p:cNvSpPr/>
          <p:nvPr/>
        </p:nvSpPr>
        <p:spPr>
          <a:xfrm>
            <a:off x="4219223" y="2785314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Прямоугольник 54"/>
          <p:cNvSpPr/>
          <p:nvPr/>
        </p:nvSpPr>
        <p:spPr>
          <a:xfrm>
            <a:off x="1436052" y="6514667"/>
            <a:ext cx="468000" cy="97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14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5067602" y="6896868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mtClean="0"/>
              <a:t>4</a:t>
            </a:r>
            <a:endParaRPr lang="ru-RU" dirty="0"/>
          </a:p>
        </p:txBody>
      </p:sp>
      <p:sp>
        <p:nvSpPr>
          <p:cNvPr id="43" name="object 13"/>
          <p:cNvSpPr txBox="1"/>
          <p:nvPr/>
        </p:nvSpPr>
        <p:spPr>
          <a:xfrm>
            <a:off x="4858569" y="3357904"/>
            <a:ext cx="113990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50" spc="-2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650" spc="-2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бмін валют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" name="object 15"/>
          <p:cNvSpPr/>
          <p:nvPr/>
        </p:nvSpPr>
        <p:spPr>
          <a:xfrm>
            <a:off x="4212813" y="330815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06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Прямоугольник 57"/>
          <p:cNvSpPr/>
          <p:nvPr/>
        </p:nvSpPr>
        <p:spPr>
          <a:xfrm>
            <a:off x="12426466" y="8141979"/>
            <a:ext cx="444984" cy="468000"/>
          </a:xfrm>
          <a:prstGeom prst="rect">
            <a:avLst/>
          </a:prstGeom>
          <a:solidFill>
            <a:srgbClr val="068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283865" y="8435971"/>
            <a:ext cx="304800" cy="228600"/>
          </a:xfrm>
          <a:prstGeom prst="rect">
            <a:avLst/>
          </a:prstGeom>
          <a:solidFill>
            <a:srgbClr val="FFC939"/>
          </a:solidFill>
          <a:ln>
            <a:solidFill>
              <a:srgbClr val="FFC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60" name="object 13"/>
          <p:cNvSpPr txBox="1"/>
          <p:nvPr/>
        </p:nvSpPr>
        <p:spPr>
          <a:xfrm>
            <a:off x="1599802" y="3810301"/>
            <a:ext cx="2203848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50" spc="-2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650" spc="-2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втомат  </a:t>
            </a:r>
            <a:r>
              <a:rPr lang="uk-UA" sz="1650" spc="-20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</a:t>
            </a:r>
            <a:r>
              <a:rPr lang="uk-UA" sz="1650" spc="-2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товарів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object 15"/>
          <p:cNvSpPr/>
          <p:nvPr/>
        </p:nvSpPr>
        <p:spPr>
          <a:xfrm>
            <a:off x="965200" y="3760554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847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Прямоугольник 62"/>
          <p:cNvSpPr/>
          <p:nvPr/>
        </p:nvSpPr>
        <p:spPr>
          <a:xfrm>
            <a:off x="9311606" y="8507376"/>
            <a:ext cx="304800" cy="219255"/>
          </a:xfrm>
          <a:prstGeom prst="rect">
            <a:avLst/>
          </a:prstGeom>
          <a:solidFill>
            <a:srgbClr val="847D24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9317957" y="8792523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905507" y="8501371"/>
            <a:ext cx="304800" cy="219255"/>
          </a:xfrm>
          <a:prstGeom prst="rect">
            <a:avLst/>
          </a:prstGeom>
          <a:solidFill>
            <a:srgbClr val="847D24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10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0911858" y="8786518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11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211297" y="6663965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12</a:t>
            </a:r>
            <a:endParaRPr lang="ru-RU" dirty="0"/>
          </a:p>
        </p:txBody>
      </p:sp>
      <p:sp>
        <p:nvSpPr>
          <p:cNvPr id="68" name="object 13"/>
          <p:cNvSpPr txBox="1"/>
          <p:nvPr/>
        </p:nvSpPr>
        <p:spPr>
          <a:xfrm>
            <a:off x="4853936" y="3867451"/>
            <a:ext cx="19977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50" spc="-30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торгівля</a:t>
            </a:r>
            <a:r>
              <a:rPr lang="ru-RU" sz="1650" spc="-3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не </a:t>
            </a:r>
            <a:r>
              <a:rPr lang="ru-RU" sz="1650" spc="5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</a:t>
            </a:r>
            <a:r>
              <a:rPr lang="ru-RU" sz="1650" spc="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650" spc="-2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650" spc="20" dirty="0" err="1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товарів</a:t>
            </a:r>
            <a:endParaRPr lang="ru-RU"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object 15"/>
          <p:cNvSpPr/>
          <p:nvPr/>
        </p:nvSpPr>
        <p:spPr>
          <a:xfrm>
            <a:off x="4208180" y="3817704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Прямоугольник 69"/>
          <p:cNvSpPr/>
          <p:nvPr/>
        </p:nvSpPr>
        <p:spPr>
          <a:xfrm>
            <a:off x="7613650" y="6629839"/>
            <a:ext cx="444984" cy="746728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5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9" y="4664075"/>
            <a:ext cx="19249004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3050" y="-18472"/>
            <a:ext cx="9671426" cy="2548947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26705"/>
              </p:ext>
            </p:extLst>
          </p:nvPr>
        </p:nvGraphicFramePr>
        <p:xfrm>
          <a:off x="11195050" y="404184"/>
          <a:ext cx="8423086" cy="1983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4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90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767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48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311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ресторану ,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їдальні</a:t>
                      </a:r>
                      <a:endParaRPr lang="ru-RU"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94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69,6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rowSpan="3">
                  <a:txBody>
                    <a:bodyPr/>
                    <a:lstStyle/>
                    <a:p>
                      <a:pPr marL="10985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          </a:r>
                      <a:endParaRPr lang="uk-UA" sz="140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3694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18,5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790559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71,9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11" name="object 5"/>
          <p:cNvSpPr txBox="1"/>
          <p:nvPr/>
        </p:nvSpPr>
        <p:spPr>
          <a:xfrm>
            <a:off x="1734639" y="1592533"/>
            <a:ext cx="670560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uk-UA" sz="1600" dirty="0"/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</a:t>
            </a:r>
            <a:r>
              <a:rPr lang="uk-UA" sz="1600" dirty="0" smtClean="0"/>
              <a:t>послуг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object 17"/>
          <p:cNvSpPr/>
          <p:nvPr/>
        </p:nvSpPr>
        <p:spPr>
          <a:xfrm>
            <a:off x="1080374" y="161607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Прямоугольник 36"/>
          <p:cNvSpPr/>
          <p:nvPr/>
        </p:nvSpPr>
        <p:spPr>
          <a:xfrm>
            <a:off x="951190" y="5718155"/>
            <a:ext cx="642660" cy="1079520"/>
          </a:xfrm>
          <a:prstGeom prst="rect">
            <a:avLst/>
          </a:prstGeom>
          <a:solidFill>
            <a:srgbClr val="E2B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340516" y="4947609"/>
            <a:ext cx="512134" cy="554666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4905814" y="4940417"/>
            <a:ext cx="2156635" cy="561858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45" name="object 2"/>
          <p:cNvSpPr txBox="1"/>
          <p:nvPr/>
        </p:nvSpPr>
        <p:spPr>
          <a:xfrm>
            <a:off x="1065694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Тернопіль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ІІ поверх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93850" y="5724909"/>
            <a:ext cx="4419600" cy="2291966"/>
          </a:xfrm>
          <a:prstGeom prst="rect">
            <a:avLst/>
          </a:prstGeom>
          <a:solidFill>
            <a:srgbClr val="E2B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945252" y="5973390"/>
            <a:ext cx="601597" cy="2043485"/>
          </a:xfrm>
          <a:prstGeom prst="rect">
            <a:avLst/>
          </a:prstGeom>
          <a:solidFill>
            <a:srgbClr val="E2B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 rot="1620000">
            <a:off x="6134873" y="6750352"/>
            <a:ext cx="609600" cy="533400"/>
          </a:xfrm>
          <a:prstGeom prst="hexagon">
            <a:avLst/>
          </a:prstGeom>
          <a:solidFill>
            <a:srgbClr val="E2B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5386049" y="5696057"/>
            <a:ext cx="2168713" cy="1116000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7" name="object 17"/>
          <p:cNvSpPr/>
          <p:nvPr/>
        </p:nvSpPr>
        <p:spPr>
          <a:xfrm>
            <a:off x="1080374" y="361327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E2B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548" y="3696084"/>
            <a:ext cx="6174902" cy="246221"/>
          </a:xfrm>
        </p:spPr>
        <p:txBody>
          <a:bodyPr/>
          <a:lstStyle/>
          <a:p>
            <a:r>
              <a:rPr lang="uk-UA" sz="1600" dirty="0">
                <a:cs typeface="Times New Roman" panose="02020603050405020304" pitchFamily="18" charset="0"/>
              </a:rPr>
              <a:t>р</a:t>
            </a:r>
            <a:r>
              <a:rPr lang="uk-UA" sz="1600" dirty="0" smtClean="0">
                <a:cs typeface="Times New Roman" panose="02020603050405020304" pitchFamily="18" charset="0"/>
              </a:rPr>
              <a:t>озміщення ресторану, їдальні</a:t>
            </a:r>
            <a:endParaRPr lang="uk-UA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26" y="4511675"/>
            <a:ext cx="1385728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28450" y="7052"/>
            <a:ext cx="8223626" cy="2548947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43403"/>
              </p:ext>
            </p:extLst>
          </p:nvPr>
        </p:nvGraphicFramePr>
        <p:xfrm>
          <a:off x="12338050" y="320676"/>
          <a:ext cx="7280086" cy="1918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1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5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892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10,7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 rowSpan="4">
                  <a:txBody>
                    <a:bodyPr/>
                    <a:lstStyle/>
                    <a:p>
                      <a:pPr marL="10985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          </a:r>
                      <a:endParaRPr lang="uk-UA" sz="140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7,7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2791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22,5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840067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17,7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12" name="object 17"/>
          <p:cNvSpPr/>
          <p:nvPr/>
        </p:nvSpPr>
        <p:spPr>
          <a:xfrm>
            <a:off x="1080374" y="161607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Прямоугольник 36"/>
          <p:cNvSpPr/>
          <p:nvPr/>
        </p:nvSpPr>
        <p:spPr>
          <a:xfrm>
            <a:off x="4668044" y="4957000"/>
            <a:ext cx="1955006" cy="1535875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45" name="object 2"/>
          <p:cNvSpPr txBox="1"/>
          <p:nvPr/>
        </p:nvSpPr>
        <p:spPr>
          <a:xfrm>
            <a:off x="1065694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Тернопіль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ІІ поверх будівлі ЛБК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9702" y="4957000"/>
            <a:ext cx="1427348" cy="1535875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023850" y="4934280"/>
            <a:ext cx="4191000" cy="1535875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596502" y="7483474"/>
            <a:ext cx="3384000" cy="1584000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8650" y="1579926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uk-UA" sz="1600" dirty="0"/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</a:r>
            <a:endParaRPr lang="uk-UA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690</Words>
  <Application>Microsoft Office PowerPoint</Application>
  <PresentationFormat>Произвольный</PresentationFormat>
  <Paragraphs>149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Open Sans Light</vt:lpstr>
      <vt:lpstr>Open Sans SemiBold</vt:lpstr>
      <vt:lpstr>Segoe UI 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розміщення ресторану, їдальні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Хмельницький</dc:title>
  <dc:creator>Designer</dc:creator>
  <cp:lastModifiedBy>Васецька Ксенія Василівна</cp:lastModifiedBy>
  <cp:revision>99</cp:revision>
  <dcterms:created xsi:type="dcterms:W3CDTF">2021-05-25T14:41:22Z</dcterms:created>
  <dcterms:modified xsi:type="dcterms:W3CDTF">2021-08-04T15:43:48Z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2021-05-25T00:00:00Z</vt:filetime>
  </property>
</Properties>
</file>