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1350" y="122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"/>
            <a:ext cx="7345680" cy="104424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2019-08-27T12:15:16Z</dcterms:modified>
</cp:coreProperties>
</file>