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75525" cy="104949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0" y="-108"/>
      </p:cViewPr>
      <p:guideLst>
        <p:guide orient="horz" pos="3305"/>
        <p:guide pos="232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30480"/>
            <a:ext cx="7315200" cy="1046378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2019-06-07T09:36:47Z</dcterms:modified>
</cp:coreProperties>
</file>