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6" r:id="rId2"/>
  </p:sldIdLst>
  <p:sldSz cx="10598150" cy="75247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544" autoAdjust="0"/>
    <p:restoredTop sz="89388" autoAdjust="0"/>
  </p:normalViewPr>
  <p:slideViewPr>
    <p:cSldViewPr>
      <p:cViewPr varScale="1">
        <p:scale>
          <a:sx n="66" d="100"/>
          <a:sy n="66" d="100"/>
        </p:scale>
        <p:origin x="-1620" y="-114"/>
      </p:cViewPr>
      <p:guideLst>
        <p:guide orient="horz" pos="2370"/>
        <p:guide pos="3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7B6F5-149F-4D0C-9665-9616B066F050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685800"/>
            <a:ext cx="482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62B14-C7BE-48B6-BF49-924A1008F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5979" y="2337677"/>
            <a:ext cx="9008428" cy="161293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9735" y="4263952"/>
            <a:ext cx="7418705" cy="19228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0210312114736.jpg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4" y="3"/>
            <a:ext cx="3155935" cy="3548061"/>
          </a:xfrm>
          <a:prstGeom prst="rect">
            <a:avLst/>
          </a:prstGeom>
        </p:spPr>
      </p:pic>
      <p:pic>
        <p:nvPicPr>
          <p:cNvPr id="4" name="Рисунок 3" descr="IMG2021031211422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27439" y="3976689"/>
            <a:ext cx="3227373" cy="3548061"/>
          </a:xfrm>
          <a:prstGeom prst="rect">
            <a:avLst/>
          </a:prstGeom>
        </p:spPr>
      </p:pic>
      <p:pic>
        <p:nvPicPr>
          <p:cNvPr id="6" name="Рисунок 5" descr="IMG_20210312_120653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476623"/>
            <a:ext cx="3227373" cy="3762375"/>
          </a:xfrm>
          <a:prstGeom prst="rect">
            <a:avLst/>
          </a:prstGeom>
        </p:spPr>
      </p:pic>
      <p:pic>
        <p:nvPicPr>
          <p:cNvPr id="7" name="Рисунок 6" descr="IMG_20210312_120703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70249" y="404789"/>
            <a:ext cx="3571899" cy="38338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70249" y="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м.Буськ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вул.Надсяння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G20210312114905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10690" y="1262045"/>
            <a:ext cx="3487460" cy="4649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</Words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33</cp:revision>
  <dcterms:modified xsi:type="dcterms:W3CDTF">2021-05-06T13:06:25Z</dcterms:modified>
</cp:coreProperties>
</file>