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8F569-7A97-4D97-B294-492D26CA768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FBB5-9143-486C-9A2B-52E760BB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4800600" cy="3048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latin typeface="+mn-lt"/>
              </a:rPr>
              <a:t>1.ФОТО</a:t>
            </a:r>
            <a:endParaRPr lang="ru-RU" sz="16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1600" y="1143000"/>
            <a:ext cx="3810000" cy="1752600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Пропонується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Станція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техніків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поверсі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адресою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Херсонська обл.,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м.Каховка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вул.Панкеєвська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,126/а. Знаходиться від (5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) зупинки громадського транспорту ЧУМАК, розвинена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інфроструктура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, магазин, аптеки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і.т.д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.  Будівля розташована біля багатоповерхових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будіинків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кількість  поверхів – 2</a:t>
            </a:r>
          </a:p>
          <a:p>
            <a:pPr algn="l"/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*Опалення,водопостачання,електропостачання – наявне </a:t>
            </a:r>
          </a:p>
          <a:p>
            <a:pPr algn="l"/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*Стан приміщення - відмінне</a:t>
            </a:r>
          </a:p>
          <a:p>
            <a:pPr algn="l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-efe5fa03de2ec916b6fe414489663536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2800350" cy="3429000"/>
          </a:xfrm>
          <a:prstGeom prst="rect">
            <a:avLst/>
          </a:prstGeom>
        </p:spPr>
      </p:pic>
      <p:pic>
        <p:nvPicPr>
          <p:cNvPr id="5" name="Рисунок 4" descr="IMG_0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219200"/>
            <a:ext cx="2120041" cy="304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81600" y="762000"/>
          <a:ext cx="3810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Опис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 лоту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1" y="152400"/>
            <a:ext cx="563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ОРЕНДА  -</a:t>
            </a:r>
            <a:r>
              <a:rPr lang="en-US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прим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іщення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Станція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техніків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Херсонська обл.,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м.Каховка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вул.Панкеєвська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,126/а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2971800"/>
            <a:ext cx="3581400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n>
                  <a:solidFill>
                    <a:schemeClr val="tx1"/>
                  </a:solidFill>
                </a:ln>
                <a:latin typeface="+mj-lt"/>
              </a:rPr>
              <a:t>Ключові умови лоту </a:t>
            </a:r>
            <a:endParaRPr lang="ru-RU" sz="1600" dirty="0">
              <a:ln>
                <a:solidFill>
                  <a:schemeClr val="tx1"/>
                </a:solidFill>
              </a:ln>
              <a:latin typeface="+mj-l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410200" y="3429000"/>
          <a:ext cx="3581400" cy="3218110"/>
        </p:xfrm>
        <a:graphic>
          <a:graphicData uri="http://schemas.openxmlformats.org/drawingml/2006/table">
            <a:tbl>
              <a:tblPr/>
              <a:tblGrid>
                <a:gridCol w="2887552"/>
                <a:gridCol w="693848"/>
              </a:tblGrid>
              <a:tr h="31253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Адреса: 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Херсонська обл.,</a:t>
                      </a:r>
                      <a:r>
                        <a:rPr lang="uk-UA" sz="1000" dirty="0" err="1">
                          <a:latin typeface="Times New Roman"/>
                          <a:ea typeface="Calibri"/>
                          <a:cs typeface="Times New Roman"/>
                        </a:rPr>
                        <a:t>м.Каховка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000" dirty="0" err="1">
                          <a:latin typeface="Times New Roman"/>
                          <a:ea typeface="Calibri"/>
                          <a:cs typeface="Times New Roman"/>
                        </a:rPr>
                        <a:t>вул.Панкеєвська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,126/а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Назва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частина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прим</a:t>
                      </a:r>
                      <a:r>
                        <a:rPr lang="uk-UA" sz="1000" dirty="0" err="1">
                          <a:latin typeface="Times New Roman"/>
                          <a:ea typeface="Calibri"/>
                          <a:cs typeface="Times New Roman"/>
                        </a:rPr>
                        <a:t>іщення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Станція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юних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техніків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загальна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кв. 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Calibri"/>
                          <a:cs typeface="Times New Roman"/>
                        </a:rPr>
                        <a:t>1079,50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пропонована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до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оренди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кв. 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Початкова ставка оренди за 1 кв. м., грн.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Calibri"/>
                          <a:cs typeface="Times New Roman"/>
                        </a:rPr>
                        <a:t>22,1027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Початкова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орендна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плата в 1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міс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1326,16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Розмір гарантійного внеску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1326,16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Крок аукціону, грн.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13,26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оцінці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наданих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конкурсних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пропозицій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застосовуватиметься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критерій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найвища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ціна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648200"/>
            <a:ext cx="49530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5562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ОРЕНДА  -</a:t>
            </a:r>
            <a:r>
              <a:rPr lang="en-US" sz="1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прим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іщення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Станція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техніків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Херсонська обл.,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м.Каховка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вул.Панкеєвська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,126/а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304800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1600" b="1" dirty="0" smtClean="0">
                <a:latin typeface="+mj-lt"/>
                <a:cs typeface="Times New Roman" pitchFamily="18" charset="0"/>
              </a:rPr>
              <a:t>4.Умови лоту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1"/>
            <a:ext cx="8686800" cy="369331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об’єкту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нерухомого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майна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ОНМ)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4.2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лічильника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діючий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тариф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електропостачання  </a:t>
            </a:r>
          </a:p>
          <a:p>
            <a:pPr>
              <a:buFontTx/>
              <a:buChar char="-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опалення</a:t>
            </a:r>
          </a:p>
          <a:p>
            <a:pPr>
              <a:buFontTx/>
              <a:buChar char="-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водопостачання</a:t>
            </a:r>
          </a:p>
          <a:p>
            <a:pPr>
              <a:buFontTx/>
              <a:buChar char="-"/>
            </a:pP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-сміття</a:t>
            </a: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4.3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плати за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комерційної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нерухомості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змінений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обов’язкових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4.4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спливу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 договором проводиться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аукціон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за результатами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канікули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не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4.6 Ремонт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силами та за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Орендаря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4.7 Орендар після підписання договору , зобов'язується відшкодувати витрати на послуги з  оцінки майна.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Передача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нерухомого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майна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Орендарем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грошової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застави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місячної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плати.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типового договору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Каховської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ради.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2209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5. </a:t>
            </a:r>
            <a:r>
              <a:rPr lang="ru-RU" sz="1600" dirty="0" err="1" smtClean="0">
                <a:cs typeface="Times New Roman" pitchFamily="18" charset="0"/>
              </a:rPr>
              <a:t>Вимоги</a:t>
            </a:r>
            <a:r>
              <a:rPr lang="ru-RU" sz="1600" dirty="0" smtClean="0">
                <a:cs typeface="Times New Roman" pitchFamily="18" charset="0"/>
              </a:rPr>
              <a:t> до </a:t>
            </a:r>
            <a:r>
              <a:rPr lang="ru-RU" sz="1600" dirty="0" err="1" smtClean="0">
                <a:cs typeface="Times New Roman" pitchFamily="18" charset="0"/>
              </a:rPr>
              <a:t>учасників</a:t>
            </a:r>
            <a:endParaRPr lang="ru-RU" sz="1600" dirty="0" smtClean="0">
              <a:cs typeface="Times New Roman" pitchFamily="18" charset="0"/>
            </a:endParaRPr>
          </a:p>
          <a:p>
            <a:r>
              <a:rPr lang="ru-RU" sz="1600" dirty="0" smtClean="0">
                <a:cs typeface="Times New Roman" pitchFamily="18" charset="0"/>
              </a:rPr>
              <a:t> 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4495800"/>
            <a:ext cx="4495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6.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дискваліфікації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Учасника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переможцем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аукціону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4495800"/>
            <a:ext cx="16764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7. </a:t>
            </a:r>
            <a:r>
              <a:rPr lang="ru-RU" sz="1600" dirty="0" err="1" smtClean="0"/>
              <a:t>Контакті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оренди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181600"/>
            <a:ext cx="2209800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5.1. До </a:t>
            </a:r>
            <a:r>
              <a:rPr lang="ru-RU" sz="1000" dirty="0" err="1" smtClean="0"/>
              <a:t>учасників</a:t>
            </a:r>
            <a:r>
              <a:rPr lang="ru-RU" sz="1000" dirty="0" smtClean="0"/>
              <a:t> </a:t>
            </a:r>
            <a:r>
              <a:rPr lang="ru-RU" sz="1000" dirty="0" err="1" smtClean="0"/>
              <a:t>електронного</a:t>
            </a:r>
            <a:r>
              <a:rPr lang="ru-RU" sz="1000" dirty="0" smtClean="0"/>
              <a:t> </a:t>
            </a:r>
            <a:r>
              <a:rPr lang="ru-RU" sz="1000" dirty="0" err="1" smtClean="0"/>
              <a:t>аукціону</a:t>
            </a:r>
            <a:r>
              <a:rPr lang="ru-RU" sz="1000" dirty="0" smtClean="0"/>
              <a:t> </a:t>
            </a:r>
            <a:r>
              <a:rPr lang="ru-RU" sz="1000" dirty="0" err="1" smtClean="0"/>
              <a:t>застосовуються</a:t>
            </a:r>
            <a:r>
              <a:rPr lang="ru-RU" sz="1000" dirty="0" smtClean="0"/>
              <a:t> </a:t>
            </a:r>
            <a:r>
              <a:rPr lang="ru-RU" sz="1000" dirty="0" err="1" smtClean="0"/>
              <a:t>умови</a:t>
            </a:r>
            <a:r>
              <a:rPr lang="ru-RU" sz="1000" dirty="0" smtClean="0"/>
              <a:t>, </a:t>
            </a:r>
            <a:r>
              <a:rPr lang="ru-RU" sz="1000" dirty="0" err="1" smtClean="0"/>
              <a:t>визначені</a:t>
            </a:r>
            <a:r>
              <a:rPr lang="ru-RU" sz="1000" dirty="0" smtClean="0"/>
              <a:t> Регламентом </a:t>
            </a:r>
            <a:r>
              <a:rPr lang="ru-RU" sz="1000" dirty="0" err="1" smtClean="0"/>
              <a:t>електронної</a:t>
            </a:r>
            <a:r>
              <a:rPr lang="ru-RU" sz="1000" dirty="0" smtClean="0"/>
              <a:t> </a:t>
            </a:r>
            <a:r>
              <a:rPr lang="ru-RU" sz="1000" dirty="0" err="1" smtClean="0"/>
              <a:t>торгової</a:t>
            </a:r>
            <a:r>
              <a:rPr lang="ru-RU" sz="1000" dirty="0" smtClean="0"/>
              <a:t> </a:t>
            </a:r>
            <a:r>
              <a:rPr lang="ru-RU" sz="1000" dirty="0" err="1" smtClean="0"/>
              <a:t>системи</a:t>
            </a:r>
            <a:r>
              <a:rPr lang="ru-RU" sz="1000" dirty="0" smtClean="0"/>
              <a:t> </a:t>
            </a:r>
            <a:r>
              <a:rPr lang="en-US" sz="1000" dirty="0" err="1" smtClean="0"/>
              <a:t>Prozorro</a:t>
            </a:r>
            <a:r>
              <a:rPr lang="en-US" sz="1000" dirty="0" smtClean="0"/>
              <a:t>.</a:t>
            </a:r>
            <a:r>
              <a:rPr lang="ru-RU" sz="1000" dirty="0" err="1" smtClean="0"/>
              <a:t>Продажі</a:t>
            </a:r>
            <a:r>
              <a:rPr lang="ru-RU" sz="1000" dirty="0" smtClean="0"/>
              <a:t> 5.2. </a:t>
            </a:r>
            <a:r>
              <a:rPr lang="ru-RU" sz="1000" dirty="0" err="1" smtClean="0"/>
              <a:t>Після</a:t>
            </a:r>
            <a:r>
              <a:rPr lang="ru-RU" sz="1000" dirty="0" smtClean="0"/>
              <a:t> </a:t>
            </a:r>
            <a:r>
              <a:rPr lang="ru-RU" sz="1000" dirty="0" err="1" smtClean="0"/>
              <a:t>оголошення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результатів</a:t>
            </a:r>
            <a:r>
              <a:rPr lang="ru-RU" sz="1000" dirty="0" smtClean="0"/>
              <a:t> </a:t>
            </a:r>
            <a:r>
              <a:rPr lang="ru-RU" sz="1000" dirty="0" err="1" smtClean="0"/>
              <a:t>аукціону</a:t>
            </a:r>
            <a:r>
              <a:rPr lang="ru-RU" sz="1000" dirty="0" smtClean="0"/>
              <a:t> </a:t>
            </a:r>
            <a:r>
              <a:rPr lang="ru-RU" sz="1000" dirty="0" err="1" smtClean="0"/>
              <a:t>Переможець</a:t>
            </a:r>
            <a:r>
              <a:rPr lang="ru-RU" sz="1000" dirty="0" smtClean="0"/>
              <a:t> </a:t>
            </a:r>
            <a:r>
              <a:rPr lang="ru-RU" sz="1000" dirty="0" err="1" smtClean="0"/>
              <a:t>діє</a:t>
            </a:r>
            <a:r>
              <a:rPr lang="ru-RU" sz="1000" dirty="0" smtClean="0"/>
              <a:t> </a:t>
            </a:r>
            <a:r>
              <a:rPr lang="ru-RU" sz="1000" dirty="0" err="1" smtClean="0"/>
              <a:t>згідно</a:t>
            </a:r>
            <a:r>
              <a:rPr lang="ru-RU" sz="1000" dirty="0" smtClean="0"/>
              <a:t> та в </a:t>
            </a:r>
            <a:r>
              <a:rPr lang="ru-RU" sz="1000" dirty="0" err="1" smtClean="0"/>
              <a:t>терміни</a:t>
            </a:r>
            <a:r>
              <a:rPr lang="ru-RU" sz="1000" dirty="0" smtClean="0"/>
              <a:t>, </a:t>
            </a:r>
            <a:r>
              <a:rPr lang="ru-RU" sz="1000" dirty="0" err="1" smtClean="0"/>
              <a:t>визначені</a:t>
            </a:r>
            <a:r>
              <a:rPr lang="ru-RU" sz="1000" dirty="0" smtClean="0"/>
              <a:t> Регламентом </a:t>
            </a:r>
            <a:r>
              <a:rPr lang="ru-RU" sz="1000" dirty="0" err="1" smtClean="0"/>
              <a:t>електронної</a:t>
            </a:r>
            <a:r>
              <a:rPr lang="ru-RU" sz="1000" dirty="0" smtClean="0"/>
              <a:t> </a:t>
            </a:r>
            <a:r>
              <a:rPr lang="ru-RU" sz="1000" dirty="0" err="1" smtClean="0"/>
              <a:t>торгової</a:t>
            </a:r>
            <a:r>
              <a:rPr lang="ru-RU" sz="1000" dirty="0" smtClean="0"/>
              <a:t> </a:t>
            </a:r>
            <a:r>
              <a:rPr lang="ru-RU" sz="1000" dirty="0" err="1" smtClean="0"/>
              <a:t>системи</a:t>
            </a:r>
            <a:r>
              <a:rPr lang="ru-RU" sz="1000" dirty="0" smtClean="0"/>
              <a:t> </a:t>
            </a:r>
            <a:r>
              <a:rPr lang="en-US" sz="1000" dirty="0" err="1" smtClean="0"/>
              <a:t>Prozorro</a:t>
            </a:r>
            <a:r>
              <a:rPr lang="en-US" sz="1000" dirty="0" smtClean="0"/>
              <a:t>.</a:t>
            </a:r>
            <a:r>
              <a:rPr lang="ru-RU" sz="1000" dirty="0" err="1" smtClean="0"/>
              <a:t>Продажі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51054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6.1. В </a:t>
            </a:r>
            <a:r>
              <a:rPr lang="ru-RU" sz="1000" dirty="0" err="1" smtClean="0"/>
              <a:t>разі</a:t>
            </a:r>
            <a:r>
              <a:rPr lang="ru-RU" sz="1000" dirty="0" smtClean="0"/>
              <a:t> </a:t>
            </a:r>
            <a:r>
              <a:rPr lang="ru-RU" sz="1000" dirty="0" err="1" smtClean="0"/>
              <a:t>невиконання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Переможцем</a:t>
            </a:r>
            <a:r>
              <a:rPr lang="ru-RU" sz="1000" dirty="0" smtClean="0"/>
              <a:t> </a:t>
            </a:r>
            <a:r>
              <a:rPr lang="ru-RU" sz="1000" dirty="0" err="1" smtClean="0"/>
              <a:t>викладених</a:t>
            </a:r>
            <a:r>
              <a:rPr lang="ru-RU" sz="1000" dirty="0" smtClean="0"/>
              <a:t> </a:t>
            </a:r>
            <a:r>
              <a:rPr lang="ru-RU" sz="1000" dirty="0" err="1" smtClean="0"/>
              <a:t>вище</a:t>
            </a:r>
            <a:r>
              <a:rPr lang="ru-RU" sz="1000" dirty="0" smtClean="0"/>
              <a:t> умов, право на </a:t>
            </a:r>
            <a:r>
              <a:rPr lang="ru-RU" sz="1000" dirty="0" err="1" smtClean="0"/>
              <a:t>оренду</a:t>
            </a:r>
            <a:r>
              <a:rPr lang="ru-RU" sz="1000" dirty="0" smtClean="0"/>
              <a:t> </a:t>
            </a:r>
            <a:r>
              <a:rPr lang="ru-RU" sz="1000" dirty="0" err="1" smtClean="0"/>
              <a:t>анулюється</a:t>
            </a:r>
            <a:r>
              <a:rPr lang="ru-RU" sz="1000" dirty="0" smtClean="0"/>
              <a:t>, а </a:t>
            </a:r>
            <a:r>
              <a:rPr lang="ru-RU" sz="1000" dirty="0" err="1" smtClean="0"/>
              <a:t>учасник</a:t>
            </a:r>
            <a:r>
              <a:rPr lang="ru-RU" sz="1000" dirty="0" smtClean="0"/>
              <a:t>, </a:t>
            </a:r>
            <a:r>
              <a:rPr lang="ru-RU" sz="1000" dirty="0" err="1" smtClean="0"/>
              <a:t>що</a:t>
            </a:r>
            <a:r>
              <a:rPr lang="ru-RU" sz="1000" dirty="0" smtClean="0"/>
              <a:t> не </a:t>
            </a:r>
            <a:r>
              <a:rPr lang="ru-RU" sz="1000" dirty="0" err="1" smtClean="0"/>
              <a:t>виконав</a:t>
            </a:r>
            <a:r>
              <a:rPr lang="ru-RU" sz="1000" dirty="0" smtClean="0"/>
              <a:t> </a:t>
            </a:r>
            <a:r>
              <a:rPr lang="ru-RU" sz="1000" dirty="0" err="1" smtClean="0"/>
              <a:t>свої</a:t>
            </a:r>
            <a:r>
              <a:rPr lang="ru-RU" sz="1000" dirty="0" smtClean="0"/>
              <a:t> </a:t>
            </a:r>
            <a:r>
              <a:rPr lang="ru-RU" sz="1000" dirty="0" err="1" smtClean="0"/>
              <a:t>зобов’язання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відсторонюється</a:t>
            </a:r>
            <a:r>
              <a:rPr lang="ru-RU" sz="1000" dirty="0" smtClean="0"/>
              <a:t> </a:t>
            </a:r>
            <a:r>
              <a:rPr lang="ru-RU" sz="1000" dirty="0" err="1" smtClean="0"/>
              <a:t>від</a:t>
            </a:r>
            <a:r>
              <a:rPr lang="ru-RU" sz="1000" dirty="0" smtClean="0"/>
              <a:t> </a:t>
            </a:r>
            <a:r>
              <a:rPr lang="ru-RU" sz="1000" dirty="0" err="1" smtClean="0"/>
              <a:t>участі</a:t>
            </a:r>
            <a:r>
              <a:rPr lang="ru-RU" sz="1000" dirty="0" smtClean="0"/>
              <a:t> у </a:t>
            </a:r>
            <a:r>
              <a:rPr lang="ru-RU" sz="1000" dirty="0" err="1" smtClean="0"/>
              <a:t>подальших</a:t>
            </a:r>
            <a:r>
              <a:rPr lang="ru-RU" sz="1000" dirty="0" smtClean="0"/>
              <a:t> торгах </a:t>
            </a:r>
            <a:r>
              <a:rPr lang="ru-RU" sz="1000" dirty="0" err="1" smtClean="0"/>
              <a:t>Управління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освіти</a:t>
            </a:r>
            <a:r>
              <a:rPr lang="ru-RU" sz="1000" dirty="0" smtClean="0"/>
              <a:t> </a:t>
            </a:r>
            <a:r>
              <a:rPr lang="ru-RU" sz="1000" dirty="0" err="1" smtClean="0"/>
              <a:t>Каховської</a:t>
            </a:r>
            <a:r>
              <a:rPr lang="ru-RU" sz="1000" dirty="0" smtClean="0"/>
              <a:t> ради </a:t>
            </a:r>
            <a:r>
              <a:rPr lang="ru-RU" sz="1000" dirty="0" err="1" smtClean="0"/>
              <a:t>строком</a:t>
            </a:r>
            <a:r>
              <a:rPr lang="ru-RU" sz="1000" dirty="0" smtClean="0"/>
              <a:t> на 6 </a:t>
            </a:r>
            <a:r>
              <a:rPr lang="ru-RU" sz="1000" dirty="0" err="1" smtClean="0"/>
              <a:t>місяців</a:t>
            </a:r>
            <a:endParaRPr lang="ru-RU" sz="1000" dirty="0" smtClean="0"/>
          </a:p>
          <a:p>
            <a:r>
              <a:rPr lang="ru-RU" sz="1000" dirty="0" smtClean="0"/>
              <a:t> 6.2. </a:t>
            </a:r>
            <a:r>
              <a:rPr lang="ru-RU" sz="1000" dirty="0" err="1" smtClean="0"/>
              <a:t>Наявність</a:t>
            </a:r>
            <a:r>
              <a:rPr lang="ru-RU" sz="1000" dirty="0" smtClean="0"/>
              <a:t> </a:t>
            </a:r>
            <a:r>
              <a:rPr lang="ru-RU" sz="1000" dirty="0" err="1" smtClean="0"/>
              <a:t>ознак</a:t>
            </a:r>
            <a:r>
              <a:rPr lang="ru-RU" sz="1000" dirty="0" smtClean="0"/>
              <a:t> </a:t>
            </a:r>
            <a:r>
              <a:rPr lang="ru-RU" sz="1000" dirty="0" err="1" smtClean="0"/>
              <a:t>здійснення</a:t>
            </a:r>
            <a:r>
              <a:rPr lang="ru-RU" sz="1000" dirty="0" smtClean="0"/>
              <a:t> незаконного </a:t>
            </a:r>
            <a:r>
              <a:rPr lang="ru-RU" sz="1000" dirty="0" err="1" smtClean="0"/>
              <a:t>підприємництва</a:t>
            </a:r>
            <a:endParaRPr lang="ru-RU" sz="1000" dirty="0" smtClean="0"/>
          </a:p>
          <a:p>
            <a:r>
              <a:rPr lang="ru-RU" sz="1000" dirty="0" smtClean="0"/>
              <a:t> 6.3. </a:t>
            </a:r>
            <a:r>
              <a:rPr lang="ru-RU" sz="1000" dirty="0" err="1" smtClean="0"/>
              <a:t>Наявність</a:t>
            </a:r>
            <a:r>
              <a:rPr lang="ru-RU" sz="1000" dirty="0" smtClean="0"/>
              <a:t> </a:t>
            </a:r>
            <a:r>
              <a:rPr lang="ru-RU" sz="1000" dirty="0" err="1" smtClean="0"/>
              <a:t>інформації</a:t>
            </a:r>
            <a:r>
              <a:rPr lang="ru-RU" sz="1000" dirty="0" smtClean="0"/>
              <a:t> про </a:t>
            </a:r>
            <a:r>
              <a:rPr lang="ru-RU" sz="1000" dirty="0" err="1" smtClean="0"/>
              <a:t>факти</a:t>
            </a:r>
            <a:r>
              <a:rPr lang="ru-RU" sz="1000" dirty="0" smtClean="0"/>
              <a:t> </a:t>
            </a:r>
            <a:r>
              <a:rPr lang="ru-RU" sz="1000" dirty="0" err="1" smtClean="0"/>
              <a:t>здійснення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Учасником</a:t>
            </a:r>
            <a:r>
              <a:rPr lang="ru-RU" sz="1000" dirty="0" smtClean="0"/>
              <a:t> (</a:t>
            </a:r>
            <a:r>
              <a:rPr lang="ru-RU" sz="1000" dirty="0" err="1" smtClean="0"/>
              <a:t>керівниками</a:t>
            </a:r>
            <a:r>
              <a:rPr lang="ru-RU" sz="1000" dirty="0" smtClean="0"/>
              <a:t>, </a:t>
            </a:r>
            <a:r>
              <a:rPr lang="ru-RU" sz="1000" dirty="0" err="1" smtClean="0"/>
              <a:t>засновниками</a:t>
            </a:r>
            <a:r>
              <a:rPr lang="ru-RU" sz="1000" dirty="0" smtClean="0"/>
              <a:t> </a:t>
            </a:r>
            <a:r>
              <a:rPr lang="ru-RU" sz="1000" dirty="0" err="1" smtClean="0"/>
              <a:t>юридичної</a:t>
            </a:r>
            <a:r>
              <a:rPr lang="ru-RU" sz="1000" dirty="0" smtClean="0"/>
              <a:t> особи, </a:t>
            </a:r>
            <a:r>
              <a:rPr lang="ru-RU" sz="1000" dirty="0" err="1" smtClean="0"/>
              <a:t>фізичною</a:t>
            </a:r>
            <a:r>
              <a:rPr lang="ru-RU" sz="1000" dirty="0" smtClean="0"/>
              <a:t> особою) </a:t>
            </a:r>
            <a:r>
              <a:rPr lang="ru-RU" sz="1000" dirty="0" err="1" smtClean="0"/>
              <a:t>шахрайських</a:t>
            </a:r>
            <a:r>
              <a:rPr lang="ru-RU" sz="1000" dirty="0" smtClean="0"/>
              <a:t> </a:t>
            </a:r>
            <a:r>
              <a:rPr lang="ru-RU" sz="1000" dirty="0" err="1" smtClean="0"/>
              <a:t>дій</a:t>
            </a:r>
            <a:r>
              <a:rPr lang="ru-RU" sz="1000" dirty="0" smtClean="0"/>
              <a:t> та </a:t>
            </a:r>
            <a:r>
              <a:rPr lang="ru-RU" sz="1000" dirty="0" err="1" smtClean="0"/>
              <a:t>інших</a:t>
            </a:r>
            <a:r>
              <a:rPr lang="ru-RU" sz="1000" dirty="0" smtClean="0"/>
              <a:t> </a:t>
            </a:r>
            <a:r>
              <a:rPr lang="ru-RU" sz="1000" dirty="0" err="1" smtClean="0"/>
              <a:t>злочинів</a:t>
            </a:r>
            <a:r>
              <a:rPr lang="ru-RU" sz="1000" dirty="0" smtClean="0"/>
              <a:t> </a:t>
            </a:r>
            <a:r>
              <a:rPr lang="ru-RU" sz="1000" dirty="0" err="1" smtClean="0"/>
              <a:t>відносно</a:t>
            </a:r>
            <a:r>
              <a:rPr lang="ru-RU" sz="1000" dirty="0" smtClean="0"/>
              <a:t> </a:t>
            </a:r>
            <a:r>
              <a:rPr lang="ru-RU" sz="1000" dirty="0" err="1" smtClean="0"/>
              <a:t>активів</a:t>
            </a:r>
            <a:r>
              <a:rPr lang="ru-RU" sz="1000" dirty="0" smtClean="0"/>
              <a:t> </a:t>
            </a:r>
            <a:r>
              <a:rPr lang="ru-RU" sz="1000" dirty="0" err="1" smtClean="0"/>
              <a:t>Товариства</a:t>
            </a:r>
            <a:r>
              <a:rPr lang="ru-RU" sz="1000" dirty="0" smtClean="0"/>
              <a:t> </a:t>
            </a:r>
            <a:r>
              <a:rPr lang="ru-RU" sz="1000" dirty="0" err="1" smtClean="0"/>
              <a:t>або</a:t>
            </a:r>
            <a:r>
              <a:rPr lang="ru-RU" sz="1000" dirty="0" smtClean="0"/>
              <a:t> </a:t>
            </a:r>
            <a:r>
              <a:rPr lang="ru-RU" sz="1000" dirty="0" err="1" smtClean="0"/>
              <a:t>їх</a:t>
            </a:r>
            <a:r>
              <a:rPr lang="ru-RU" sz="1000" dirty="0" smtClean="0"/>
              <a:t> </a:t>
            </a:r>
            <a:r>
              <a:rPr lang="ru-RU" sz="1000" dirty="0" err="1" smtClean="0"/>
              <a:t>причетність</a:t>
            </a:r>
            <a:r>
              <a:rPr lang="ru-RU" sz="1000" dirty="0" smtClean="0"/>
              <a:t> до таких </a:t>
            </a:r>
            <a:r>
              <a:rPr lang="ru-RU" sz="1000" dirty="0" err="1" smtClean="0"/>
              <a:t>дій</a:t>
            </a:r>
            <a:endParaRPr lang="ru-RU" sz="1000" dirty="0" smtClean="0"/>
          </a:p>
          <a:p>
            <a:r>
              <a:rPr lang="ru-RU" sz="1000" dirty="0" smtClean="0"/>
              <a:t> 6.4. </a:t>
            </a:r>
            <a:r>
              <a:rPr lang="ru-RU" sz="1000" dirty="0" err="1" smtClean="0"/>
              <a:t>Наявність</a:t>
            </a:r>
            <a:r>
              <a:rPr lang="ru-RU" sz="1000" dirty="0" smtClean="0"/>
              <a:t> </a:t>
            </a:r>
            <a:r>
              <a:rPr lang="ru-RU" sz="1000" dirty="0" err="1" smtClean="0"/>
              <a:t>інформації</a:t>
            </a:r>
            <a:r>
              <a:rPr lang="ru-RU" sz="1000" dirty="0" smtClean="0"/>
              <a:t> про </a:t>
            </a:r>
            <a:r>
              <a:rPr lang="ru-RU" sz="1000" dirty="0" err="1" smtClean="0"/>
              <a:t>факти</a:t>
            </a:r>
            <a:r>
              <a:rPr lang="ru-RU" sz="1000" dirty="0" smtClean="0"/>
              <a:t> </a:t>
            </a:r>
            <a:r>
              <a:rPr lang="ru-RU" sz="1000" dirty="0" err="1" smtClean="0"/>
              <a:t>порушення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кримінальних</a:t>
            </a:r>
            <a:r>
              <a:rPr lang="ru-RU" sz="1000" dirty="0" smtClean="0"/>
              <a:t> справ </a:t>
            </a:r>
            <a:r>
              <a:rPr lang="ru-RU" sz="1000" dirty="0" err="1" smtClean="0"/>
              <a:t>відносно</a:t>
            </a:r>
            <a:r>
              <a:rPr lang="ru-RU" sz="1000" dirty="0" smtClean="0"/>
              <a:t> </a:t>
            </a:r>
            <a:r>
              <a:rPr lang="ru-RU" sz="1000" dirty="0" err="1" smtClean="0"/>
              <a:t>Учасника</a:t>
            </a:r>
            <a:r>
              <a:rPr lang="ru-RU" sz="1000" dirty="0" smtClean="0"/>
              <a:t>, </a:t>
            </a:r>
            <a:r>
              <a:rPr lang="ru-RU" sz="1000" dirty="0" err="1" smtClean="0"/>
              <a:t>які</a:t>
            </a:r>
            <a:r>
              <a:rPr lang="ru-RU" sz="1000" dirty="0" smtClean="0"/>
              <a:t> </a:t>
            </a:r>
            <a:r>
              <a:rPr lang="ru-RU" sz="1000" dirty="0" err="1" smtClean="0"/>
              <a:t>можуть</a:t>
            </a:r>
            <a:r>
              <a:rPr lang="ru-RU" sz="1000" dirty="0" smtClean="0"/>
              <a:t> </a:t>
            </a:r>
            <a:r>
              <a:rPr lang="ru-RU" sz="1000" dirty="0" err="1" smtClean="0"/>
              <a:t>вплинути</a:t>
            </a:r>
            <a:r>
              <a:rPr lang="ru-RU" sz="1000" dirty="0" smtClean="0"/>
              <a:t> на </a:t>
            </a:r>
            <a:r>
              <a:rPr lang="ru-RU" sz="1000" dirty="0" err="1" smtClean="0"/>
              <a:t>визнання</a:t>
            </a:r>
            <a:r>
              <a:rPr lang="ru-RU" sz="1000" dirty="0" smtClean="0"/>
              <a:t> договору </a:t>
            </a:r>
            <a:r>
              <a:rPr lang="ru-RU" sz="1000" dirty="0" err="1" smtClean="0"/>
              <a:t>оренди</a:t>
            </a:r>
            <a:r>
              <a:rPr lang="ru-RU" sz="1000" dirty="0" smtClean="0"/>
              <a:t> не </a:t>
            </a:r>
            <a:r>
              <a:rPr lang="ru-RU" sz="1000" dirty="0" err="1" smtClean="0"/>
              <a:t>дійсним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181600"/>
            <a:ext cx="1676400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05536(2-04-40) </a:t>
            </a:r>
            <a:r>
              <a:rPr lang="uk-UA" sz="1600" dirty="0" err="1" smtClean="0"/>
              <a:t>Секретарь</a:t>
            </a:r>
            <a:endParaRPr lang="uk-UA" sz="1600" dirty="0" smtClean="0"/>
          </a:p>
          <a:p>
            <a:r>
              <a:rPr lang="uk-UA" sz="1600" dirty="0" smtClean="0"/>
              <a:t>+380954441235 Карнаух </a:t>
            </a:r>
            <a:r>
              <a:rPr lang="uk-UA" sz="1600" dirty="0" err="1" smtClean="0"/>
              <a:t>Нина</a:t>
            </a:r>
            <a:r>
              <a:rPr lang="uk-UA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509</Words>
  <Application>Microsoft Office PowerPoint</Application>
  <PresentationFormat>Экран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1.ФОТО</vt:lpstr>
      <vt:lpstr>ОРЕНДА  - частина приміщення «Станція юних техніків»  Херсонська обл.,м.Каховка,вул.Панкеєвська,126/а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49</cp:revision>
  <dcterms:created xsi:type="dcterms:W3CDTF">2006-08-16T00:00:00Z</dcterms:created>
  <dcterms:modified xsi:type="dcterms:W3CDTF">2020-10-29T10:24:59Z</dcterms:modified>
</cp:coreProperties>
</file>