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75" r:id="rId2"/>
  </p:sldIdLst>
  <p:sldSz cx="10598150" cy="752475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6544" autoAdjust="0"/>
    <p:restoredTop sz="89388" autoAdjust="0"/>
  </p:normalViewPr>
  <p:slideViewPr>
    <p:cSldViewPr>
      <p:cViewPr varScale="1">
        <p:scale>
          <a:sx n="66" d="100"/>
          <a:sy n="66" d="100"/>
        </p:scale>
        <p:origin x="-1620" y="-114"/>
      </p:cViewPr>
      <p:guideLst>
        <p:guide orient="horz" pos="2370"/>
        <p:guide pos="33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7B6F5-149F-4D0C-9665-9616B066F05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685800"/>
            <a:ext cx="482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62B14-C7BE-48B6-BF49-924A1008F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5979" y="2337677"/>
            <a:ext cx="9008428" cy="161293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9735" y="4263952"/>
            <a:ext cx="7418705" cy="19228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Управління майном\ФОТО\2021\Стрий_Друкарня\IMG20200702090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1"/>
            <a:ext cx="3584563" cy="449366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878" y="1"/>
            <a:ext cx="3571899" cy="447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IMG20200702090620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7179" y="3762378"/>
            <a:ext cx="3154369" cy="3762375"/>
          </a:xfrm>
          <a:prstGeom prst="rect">
            <a:avLst/>
          </a:prstGeom>
        </p:spPr>
      </p:pic>
      <p:pic>
        <p:nvPicPr>
          <p:cNvPr id="6" name="Рисунок 5" descr="IMG20200702090700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56265" y="3833816"/>
            <a:ext cx="3714776" cy="36909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4497" y="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м.Стрий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вул.Б.Хмельницького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 34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</Words>
  <PresentationFormat>Произвольный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um03</dc:creator>
  <cp:lastModifiedBy>um03</cp:lastModifiedBy>
  <cp:revision>33</cp:revision>
  <dcterms:modified xsi:type="dcterms:W3CDTF">2021-05-06T13:42:39Z</dcterms:modified>
</cp:coreProperties>
</file>