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6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60960"/>
            <a:ext cx="7284720" cy="104119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2019-11-01T08:02:37Z</dcterms:modified>
</cp:coreProperties>
</file>