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1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1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6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60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8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6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5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98DD-277E-41F6-9411-860FC6F4856A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0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/>
              <a:t>Нежитлова </a:t>
            </a:r>
            <a:r>
              <a:rPr lang="ru-RU" sz="2800" dirty="0" err="1"/>
              <a:t>будівля</a:t>
            </a:r>
            <a:r>
              <a:rPr lang="ru-RU" sz="2800" dirty="0"/>
              <a:t> </a:t>
            </a:r>
            <a:r>
              <a:rPr lang="ru-RU" sz="2800" dirty="0" err="1"/>
              <a:t>загальною</a:t>
            </a:r>
            <a:r>
              <a:rPr lang="ru-RU" sz="2800" dirty="0"/>
              <a:t> </a:t>
            </a:r>
            <a:r>
              <a:rPr lang="ru-RU" sz="2800" dirty="0" err="1"/>
              <a:t>площею</a:t>
            </a:r>
            <a:r>
              <a:rPr lang="ru-RU" sz="2800" dirty="0"/>
              <a:t> 391,20 </a:t>
            </a:r>
            <a:r>
              <a:rPr lang="ru-RU" sz="2800" dirty="0" err="1"/>
              <a:t>кв.м</a:t>
            </a:r>
            <a:r>
              <a:rPr lang="ru-RU" sz="2800" dirty="0"/>
              <a:t>, за </a:t>
            </a:r>
            <a:r>
              <a:rPr lang="ru-RU" sz="2800" dirty="0" err="1"/>
              <a:t>адресою</a:t>
            </a:r>
            <a:r>
              <a:rPr lang="ru-RU" sz="2800" dirty="0"/>
              <a:t>: </a:t>
            </a:r>
            <a:r>
              <a:rPr lang="ru-RU" sz="2800" dirty="0" err="1"/>
              <a:t>Харківська</a:t>
            </a:r>
            <a:r>
              <a:rPr lang="ru-RU" sz="2800" dirty="0"/>
              <a:t> обл., м. </a:t>
            </a:r>
            <a:r>
              <a:rPr lang="ru-RU" sz="2800" dirty="0" err="1"/>
              <a:t>Лозова</a:t>
            </a:r>
            <a:r>
              <a:rPr lang="ru-RU" sz="2800" dirty="0"/>
              <a:t>, </a:t>
            </a:r>
            <a:r>
              <a:rPr lang="ru-RU" sz="2800" dirty="0" err="1"/>
              <a:t>вул</a:t>
            </a:r>
            <a:r>
              <a:rPr lang="ru-RU" sz="2800" dirty="0"/>
              <a:t>. Дикого, буд. 10а.</a:t>
            </a:r>
            <a:endParaRPr lang="ru-RU" sz="28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55" y="1825625"/>
            <a:ext cx="5804889" cy="4351338"/>
          </a:xfrm>
        </p:spPr>
      </p:pic>
    </p:spTree>
    <p:extLst>
      <p:ext uri="{BB962C8B-B14F-4D97-AF65-F5344CB8AC3E}">
        <p14:creationId xmlns:p14="http://schemas.microsoft.com/office/powerpoint/2010/main" val="33706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78188"/>
            <a:ext cx="10186852" cy="549276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Місцезнаходження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об’єкта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397" t="14783" r="7749" b="6264"/>
          <a:stretch/>
        </p:blipFill>
        <p:spPr>
          <a:xfrm>
            <a:off x="2521132" y="1035623"/>
            <a:ext cx="6113418" cy="494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73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3852</TotalTime>
  <Words>27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Нежитлова будівля загальною площею 391,20 кв.м, за адресою: Харківська обл., м. Лозова, вул. Дикого, буд. 10а.</vt:lpstr>
      <vt:lpstr>Місцезнаходження об’єкта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Нежитлове напівпідвальне приміщення загальною площею 106,80 кв.м, за адресою: Волинська обл., м. Луцьк, вул. Б. Хмельницького, буд. 16</dc:title>
  <dc:creator>Осипа Дмитро Володимирович</dc:creator>
  <cp:lastModifiedBy>Осипа Дмитро Володимирович</cp:lastModifiedBy>
  <cp:revision>4</cp:revision>
  <dcterms:created xsi:type="dcterms:W3CDTF">2020-03-27T14:34:07Z</dcterms:created>
  <dcterms:modified xsi:type="dcterms:W3CDTF">2020-03-31T08:08:54Z</dcterms:modified>
</cp:coreProperties>
</file>