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" y="60960"/>
            <a:ext cx="722376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2020-06-15T13:14:35Z</dcterms:modified>
</cp:coreProperties>
</file>