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07288" cy="105854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64" y="-96"/>
      </p:cViewPr>
      <p:guideLst>
        <p:guide orient="horz" pos="3334"/>
        <p:guide pos="23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476744" cy="105247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0"/>
            <a:ext cx="7315200" cy="10472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" y="0"/>
            <a:ext cx="7098792" cy="10472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45680" cy="10472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2020-10-08T07:53:15Z</dcterms:modified>
</cp:coreProperties>
</file>