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A2C-39A7-4C4E-97E5-EA53BA5E38B2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4C4-ED44-4934-91BB-A0FC95172B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96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A2C-39A7-4C4E-97E5-EA53BA5E38B2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4C4-ED44-4934-91BB-A0FC95172B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900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A2C-39A7-4C4E-97E5-EA53BA5E38B2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4C4-ED44-4934-91BB-A0FC95172B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027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A2C-39A7-4C4E-97E5-EA53BA5E38B2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4C4-ED44-4934-91BB-A0FC95172B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594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A2C-39A7-4C4E-97E5-EA53BA5E38B2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4C4-ED44-4934-91BB-A0FC95172B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213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A2C-39A7-4C4E-97E5-EA53BA5E38B2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4C4-ED44-4934-91BB-A0FC95172B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051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A2C-39A7-4C4E-97E5-EA53BA5E38B2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4C4-ED44-4934-91BB-A0FC95172B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121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A2C-39A7-4C4E-97E5-EA53BA5E38B2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4C4-ED44-4934-91BB-A0FC95172B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225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A2C-39A7-4C4E-97E5-EA53BA5E38B2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4C4-ED44-4934-91BB-A0FC95172B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350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A2C-39A7-4C4E-97E5-EA53BA5E38B2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4C4-ED44-4934-91BB-A0FC95172B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588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5A2C-39A7-4C4E-97E5-EA53BA5E38B2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64C4-ED44-4934-91BB-A0FC95172B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086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5A2C-39A7-4C4E-97E5-EA53BA5E38B2}" type="datetimeFigureOut">
              <a:rPr lang="uk-UA" smtClean="0"/>
              <a:t>07.04.2020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764C4-ED44-4934-91BB-A0FC95172B6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128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Відстань до м. Чернівці складає 30 км.</a:t>
            </a:r>
            <a:endParaRPr lang="uk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2" r="545" b="6054"/>
          <a:stretch/>
        </p:blipFill>
        <p:spPr bwMode="auto">
          <a:xfrm>
            <a:off x="546958" y="2025747"/>
            <a:ext cx="8006200" cy="382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249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Відстань до м. Чернівці складає 30 км.</vt:lpstr>
    </vt:vector>
  </TitlesOfParts>
  <Company>UGB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Елеваторні комплекси, що пропонуються для продажу</dc:title>
  <dc:creator>Осипа Дмитро Володимирович</dc:creator>
  <cp:lastModifiedBy>Віжунов Олександр Вікторович</cp:lastModifiedBy>
  <cp:revision>19</cp:revision>
  <dcterms:created xsi:type="dcterms:W3CDTF">2018-09-25T13:31:20Z</dcterms:created>
  <dcterms:modified xsi:type="dcterms:W3CDTF">2020-04-07T15:04:35Z</dcterms:modified>
</cp:coreProperties>
</file>