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77" r:id="rId2"/>
  </p:sldIdLst>
  <p:sldSz cx="10598150" cy="752475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44" autoAdjust="0"/>
    <p:restoredTop sz="89388" autoAdjust="0"/>
  </p:normalViewPr>
  <p:slideViewPr>
    <p:cSldViewPr>
      <p:cViewPr varScale="1">
        <p:scale>
          <a:sx n="67" d="100"/>
          <a:sy n="67" d="100"/>
        </p:scale>
        <p:origin x="-1584" y="-96"/>
      </p:cViewPr>
      <p:guideLst>
        <p:guide orient="horz" pos="2370"/>
        <p:guide pos="33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7B6F5-149F-4D0C-9665-9616B066F050}" type="datetimeFigureOut">
              <a:rPr lang="ru-RU" smtClean="0"/>
              <a:pPr/>
              <a:t>29.06.2021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685800"/>
            <a:ext cx="482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62B14-C7BE-48B6-BF49-924A1008F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5979" y="2337677"/>
            <a:ext cx="9008428" cy="161293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735" y="4263952"/>
            <a:ext cx="7418705" cy="19228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7439" y="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м.Львів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пр. Чорновола, 59 (ІІ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183" y="619103"/>
            <a:ext cx="451325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-706f12b2f767690dc8e620d0d290d63e-V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90871"/>
            <a:ext cx="3714776" cy="4333879"/>
          </a:xfrm>
          <a:prstGeom prst="rect">
            <a:avLst/>
          </a:prstGeom>
        </p:spPr>
      </p:pic>
      <p:pic>
        <p:nvPicPr>
          <p:cNvPr id="5" name="Рисунок 4" descr="IMG-e2b0a0d490b4e0a51f0fa458a37359a6-V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26250" y="3262309"/>
            <a:ext cx="3571900" cy="4262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11</Words>
  <Application>Microsoft Office PowerPoint</Application>
  <PresentationFormat>Произвольный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34</cp:revision>
  <dcterms:modified xsi:type="dcterms:W3CDTF">2021-06-29T12:19:44Z</dcterms:modified>
</cp:coreProperties>
</file>