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00"/>
    <a:srgbClr val="D537B3"/>
    <a:srgbClr val="7108B7"/>
    <a:srgbClr val="953B28"/>
    <a:srgbClr val="FFC939"/>
    <a:srgbClr val="436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7" autoAdjust="0"/>
  </p:normalViewPr>
  <p:slideViewPr>
    <p:cSldViewPr>
      <p:cViewPr varScale="1">
        <p:scale>
          <a:sx n="65" d="100"/>
          <a:sy n="65" d="100"/>
        </p:scale>
        <p:origin x="6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0"/>
            <a:ext cx="15240000" cy="11430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282690" cy="11308715"/>
            <a:chOff x="0" y="0"/>
            <a:chExt cx="628269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82690" cy="11308715"/>
            </a:xfrm>
            <a:custGeom>
              <a:avLst/>
              <a:gdLst/>
              <a:ahLst/>
              <a:cxnLst/>
              <a:rect l="l" t="t" r="r" b="b"/>
              <a:pathLst>
                <a:path w="6282690" h="11308715">
                  <a:moveTo>
                    <a:pt x="62825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6282531" y="11308556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52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076" y="2094185"/>
              <a:ext cx="4526915" cy="398780"/>
            </a:xfrm>
            <a:custGeom>
              <a:avLst/>
              <a:gdLst/>
              <a:ahLst/>
              <a:cxnLst/>
              <a:rect l="l" t="t" r="r" b="b"/>
              <a:pathLst>
                <a:path w="4526915" h="398780">
                  <a:moveTo>
                    <a:pt x="334594" y="4864"/>
                  </a:moveTo>
                  <a:lnTo>
                    <a:pt x="246697" y="4889"/>
                  </a:lnTo>
                  <a:lnTo>
                    <a:pt x="171653" y="174459"/>
                  </a:lnTo>
                  <a:lnTo>
                    <a:pt x="169278" y="174459"/>
                  </a:lnTo>
                  <a:lnTo>
                    <a:pt x="94322" y="4889"/>
                  </a:lnTo>
                  <a:lnTo>
                    <a:pt x="0" y="4864"/>
                  </a:lnTo>
                  <a:lnTo>
                    <a:pt x="0" y="20281"/>
                  </a:lnTo>
                  <a:lnTo>
                    <a:pt x="118935" y="274205"/>
                  </a:lnTo>
                  <a:lnTo>
                    <a:pt x="91516" y="330822"/>
                  </a:lnTo>
                  <a:lnTo>
                    <a:pt x="91567" y="346214"/>
                  </a:lnTo>
                  <a:lnTo>
                    <a:pt x="184035" y="346214"/>
                  </a:lnTo>
                  <a:lnTo>
                    <a:pt x="334594" y="20281"/>
                  </a:lnTo>
                  <a:lnTo>
                    <a:pt x="334594" y="4864"/>
                  </a:lnTo>
                  <a:close/>
                </a:path>
                <a:path w="4526915" h="398780">
                  <a:moveTo>
                    <a:pt x="675055" y="329399"/>
                  </a:moveTo>
                  <a:lnTo>
                    <a:pt x="554456" y="166535"/>
                  </a:lnTo>
                  <a:lnTo>
                    <a:pt x="663841" y="19507"/>
                  </a:lnTo>
                  <a:lnTo>
                    <a:pt x="663841" y="4864"/>
                  </a:lnTo>
                  <a:lnTo>
                    <a:pt x="568680" y="4864"/>
                  </a:lnTo>
                  <a:lnTo>
                    <a:pt x="481622" y="126403"/>
                  </a:lnTo>
                  <a:lnTo>
                    <a:pt x="461810" y="126403"/>
                  </a:lnTo>
                  <a:lnTo>
                    <a:pt x="461810" y="4864"/>
                  </a:lnTo>
                  <a:lnTo>
                    <a:pt x="372491" y="4864"/>
                  </a:lnTo>
                  <a:lnTo>
                    <a:pt x="372491" y="344043"/>
                  </a:lnTo>
                  <a:lnTo>
                    <a:pt x="461810" y="344043"/>
                  </a:lnTo>
                  <a:lnTo>
                    <a:pt x="461810" y="210820"/>
                  </a:lnTo>
                  <a:lnTo>
                    <a:pt x="482206" y="210820"/>
                  </a:lnTo>
                  <a:lnTo>
                    <a:pt x="578446" y="344043"/>
                  </a:lnTo>
                  <a:lnTo>
                    <a:pt x="675055" y="344043"/>
                  </a:lnTo>
                  <a:lnTo>
                    <a:pt x="675055" y="329399"/>
                  </a:lnTo>
                  <a:close/>
                </a:path>
                <a:path w="4526915" h="398780">
                  <a:moveTo>
                    <a:pt x="998651" y="128346"/>
                  </a:moveTo>
                  <a:lnTo>
                    <a:pt x="990815" y="90766"/>
                  </a:lnTo>
                  <a:lnTo>
                    <a:pt x="988618" y="80213"/>
                  </a:lnTo>
                  <a:lnTo>
                    <a:pt x="961199" y="40970"/>
                  </a:lnTo>
                  <a:lnTo>
                    <a:pt x="920419" y="14541"/>
                  </a:lnTo>
                  <a:lnTo>
                    <a:pt x="907389" y="12026"/>
                  </a:lnTo>
                  <a:lnTo>
                    <a:pt x="907389" y="128841"/>
                  </a:lnTo>
                  <a:lnTo>
                    <a:pt x="904481" y="143548"/>
                  </a:lnTo>
                  <a:lnTo>
                    <a:pt x="896531" y="155651"/>
                  </a:lnTo>
                  <a:lnTo>
                    <a:pt x="884745" y="163868"/>
                  </a:lnTo>
                  <a:lnTo>
                    <a:pt x="870305" y="166903"/>
                  </a:lnTo>
                  <a:lnTo>
                    <a:pt x="816140" y="166903"/>
                  </a:lnTo>
                  <a:lnTo>
                    <a:pt x="816140" y="90766"/>
                  </a:lnTo>
                  <a:lnTo>
                    <a:pt x="870305" y="90766"/>
                  </a:lnTo>
                  <a:lnTo>
                    <a:pt x="884745" y="93789"/>
                  </a:lnTo>
                  <a:lnTo>
                    <a:pt x="896531" y="102019"/>
                  </a:lnTo>
                  <a:lnTo>
                    <a:pt x="904481" y="114134"/>
                  </a:lnTo>
                  <a:lnTo>
                    <a:pt x="907389" y="128841"/>
                  </a:lnTo>
                  <a:lnTo>
                    <a:pt x="907389" y="12026"/>
                  </a:lnTo>
                  <a:lnTo>
                    <a:pt x="870305" y="4864"/>
                  </a:lnTo>
                  <a:lnTo>
                    <a:pt x="726808" y="4864"/>
                  </a:lnTo>
                  <a:lnTo>
                    <a:pt x="726808" y="344043"/>
                  </a:lnTo>
                  <a:lnTo>
                    <a:pt x="816140" y="344043"/>
                  </a:lnTo>
                  <a:lnTo>
                    <a:pt x="816140" y="251802"/>
                  </a:lnTo>
                  <a:lnTo>
                    <a:pt x="870305" y="251802"/>
                  </a:lnTo>
                  <a:lnTo>
                    <a:pt x="920419" y="242125"/>
                  </a:lnTo>
                  <a:lnTo>
                    <a:pt x="961199" y="215696"/>
                  </a:lnTo>
                  <a:lnTo>
                    <a:pt x="988618" y="176453"/>
                  </a:lnTo>
                  <a:lnTo>
                    <a:pt x="990612" y="166903"/>
                  </a:lnTo>
                  <a:lnTo>
                    <a:pt x="998651" y="128346"/>
                  </a:lnTo>
                  <a:close/>
                </a:path>
                <a:path w="4526915" h="398780">
                  <a:moveTo>
                    <a:pt x="1300467" y="246456"/>
                  </a:moveTo>
                  <a:lnTo>
                    <a:pt x="1297305" y="223862"/>
                  </a:lnTo>
                  <a:lnTo>
                    <a:pt x="1288338" y="203555"/>
                  </a:lnTo>
                  <a:lnTo>
                    <a:pt x="1274381" y="185788"/>
                  </a:lnTo>
                  <a:lnTo>
                    <a:pt x="1256195" y="170802"/>
                  </a:lnTo>
                  <a:lnTo>
                    <a:pt x="1270508" y="156629"/>
                  </a:lnTo>
                  <a:lnTo>
                    <a:pt x="1281379" y="140398"/>
                  </a:lnTo>
                  <a:lnTo>
                    <a:pt x="1288288" y="122288"/>
                  </a:lnTo>
                  <a:lnTo>
                    <a:pt x="1290701" y="102463"/>
                  </a:lnTo>
                  <a:lnTo>
                    <a:pt x="1279906" y="60515"/>
                  </a:lnTo>
                  <a:lnTo>
                    <a:pt x="1250810" y="28181"/>
                  </a:lnTo>
                  <a:lnTo>
                    <a:pt x="1208354" y="7366"/>
                  </a:lnTo>
                  <a:lnTo>
                    <a:pt x="1157478" y="0"/>
                  </a:lnTo>
                  <a:lnTo>
                    <a:pt x="1129372" y="1143"/>
                  </a:lnTo>
                  <a:lnTo>
                    <a:pt x="1100455" y="4330"/>
                  </a:lnTo>
                  <a:lnTo>
                    <a:pt x="1073658" y="9258"/>
                  </a:lnTo>
                  <a:lnTo>
                    <a:pt x="1051864" y="15608"/>
                  </a:lnTo>
                  <a:lnTo>
                    <a:pt x="1051864" y="104914"/>
                  </a:lnTo>
                  <a:lnTo>
                    <a:pt x="1076248" y="97205"/>
                  </a:lnTo>
                  <a:lnTo>
                    <a:pt x="1102956" y="91186"/>
                  </a:lnTo>
                  <a:lnTo>
                    <a:pt x="1129296" y="87274"/>
                  </a:lnTo>
                  <a:lnTo>
                    <a:pt x="1152588" y="85877"/>
                  </a:lnTo>
                  <a:lnTo>
                    <a:pt x="1169797" y="87337"/>
                  </a:lnTo>
                  <a:lnTo>
                    <a:pt x="1184795" y="92100"/>
                  </a:lnTo>
                  <a:lnTo>
                    <a:pt x="1195412" y="100698"/>
                  </a:lnTo>
                  <a:lnTo>
                    <a:pt x="1199438" y="113690"/>
                  </a:lnTo>
                  <a:lnTo>
                    <a:pt x="1195349" y="125120"/>
                  </a:lnTo>
                  <a:lnTo>
                    <a:pt x="1184617" y="132664"/>
                  </a:lnTo>
                  <a:lnTo>
                    <a:pt x="1169581" y="136817"/>
                  </a:lnTo>
                  <a:lnTo>
                    <a:pt x="1152588" y="138087"/>
                  </a:lnTo>
                  <a:lnTo>
                    <a:pt x="1105255" y="138087"/>
                  </a:lnTo>
                  <a:lnTo>
                    <a:pt x="1105255" y="209359"/>
                  </a:lnTo>
                  <a:lnTo>
                    <a:pt x="1162354" y="209359"/>
                  </a:lnTo>
                  <a:lnTo>
                    <a:pt x="1178737" y="210515"/>
                  </a:lnTo>
                  <a:lnTo>
                    <a:pt x="1193825" y="214591"/>
                  </a:lnTo>
                  <a:lnTo>
                    <a:pt x="1204899" y="222516"/>
                  </a:lnTo>
                  <a:lnTo>
                    <a:pt x="1209205" y="235204"/>
                  </a:lnTo>
                  <a:lnTo>
                    <a:pt x="1204290" y="248208"/>
                  </a:lnTo>
                  <a:lnTo>
                    <a:pt x="1191361" y="256819"/>
                  </a:lnTo>
                  <a:lnTo>
                    <a:pt x="1173124" y="261581"/>
                  </a:lnTo>
                  <a:lnTo>
                    <a:pt x="1152296" y="263042"/>
                  </a:lnTo>
                  <a:lnTo>
                    <a:pt x="1128839" y="262051"/>
                  </a:lnTo>
                  <a:lnTo>
                    <a:pt x="1101750" y="258826"/>
                  </a:lnTo>
                  <a:lnTo>
                    <a:pt x="1073404" y="252945"/>
                  </a:lnTo>
                  <a:lnTo>
                    <a:pt x="1046111" y="243992"/>
                  </a:lnTo>
                  <a:lnTo>
                    <a:pt x="1046111" y="333311"/>
                  </a:lnTo>
                  <a:lnTo>
                    <a:pt x="1068743" y="339661"/>
                  </a:lnTo>
                  <a:lnTo>
                    <a:pt x="1097419" y="344601"/>
                  </a:lnTo>
                  <a:lnTo>
                    <a:pt x="1128217" y="347802"/>
                  </a:lnTo>
                  <a:lnTo>
                    <a:pt x="1157173" y="348932"/>
                  </a:lnTo>
                  <a:lnTo>
                    <a:pt x="1211275" y="341566"/>
                  </a:lnTo>
                  <a:lnTo>
                    <a:pt x="1257007" y="320751"/>
                  </a:lnTo>
                  <a:lnTo>
                    <a:pt x="1288643" y="288404"/>
                  </a:lnTo>
                  <a:lnTo>
                    <a:pt x="1300467" y="246456"/>
                  </a:lnTo>
                  <a:close/>
                </a:path>
                <a:path w="4526915" h="398780">
                  <a:moveTo>
                    <a:pt x="1664754" y="319824"/>
                  </a:moveTo>
                  <a:lnTo>
                    <a:pt x="1652739" y="286677"/>
                  </a:lnTo>
                  <a:lnTo>
                    <a:pt x="1626095" y="213118"/>
                  </a:lnTo>
                  <a:lnTo>
                    <a:pt x="1589278" y="111493"/>
                  </a:lnTo>
                  <a:lnTo>
                    <a:pt x="1553121" y="11696"/>
                  </a:lnTo>
                  <a:lnTo>
                    <a:pt x="1530629" y="11696"/>
                  </a:lnTo>
                  <a:lnTo>
                    <a:pt x="1530629" y="213118"/>
                  </a:lnTo>
                  <a:lnTo>
                    <a:pt x="1465033" y="213118"/>
                  </a:lnTo>
                  <a:lnTo>
                    <a:pt x="1496656" y="111493"/>
                  </a:lnTo>
                  <a:lnTo>
                    <a:pt x="1499019" y="111493"/>
                  </a:lnTo>
                  <a:lnTo>
                    <a:pt x="1530629" y="213118"/>
                  </a:lnTo>
                  <a:lnTo>
                    <a:pt x="1530629" y="11696"/>
                  </a:lnTo>
                  <a:lnTo>
                    <a:pt x="1442542" y="11696"/>
                  </a:lnTo>
                  <a:lnTo>
                    <a:pt x="1334998" y="319824"/>
                  </a:lnTo>
                  <a:lnTo>
                    <a:pt x="1334998" y="343877"/>
                  </a:lnTo>
                  <a:lnTo>
                    <a:pt x="1422971" y="343877"/>
                  </a:lnTo>
                  <a:lnTo>
                    <a:pt x="1441094" y="286677"/>
                  </a:lnTo>
                  <a:lnTo>
                    <a:pt x="1554162" y="286677"/>
                  </a:lnTo>
                  <a:lnTo>
                    <a:pt x="1572958" y="343877"/>
                  </a:lnTo>
                  <a:lnTo>
                    <a:pt x="1664754" y="343877"/>
                  </a:lnTo>
                  <a:lnTo>
                    <a:pt x="1664754" y="319824"/>
                  </a:lnTo>
                  <a:close/>
                </a:path>
                <a:path w="4526915" h="398780">
                  <a:moveTo>
                    <a:pt x="2019427" y="319989"/>
                  </a:moveTo>
                  <a:lnTo>
                    <a:pt x="1911997" y="11696"/>
                  </a:lnTo>
                  <a:lnTo>
                    <a:pt x="1799856" y="11696"/>
                  </a:lnTo>
                  <a:lnTo>
                    <a:pt x="1692960" y="319989"/>
                  </a:lnTo>
                  <a:lnTo>
                    <a:pt x="1692960" y="344043"/>
                  </a:lnTo>
                  <a:lnTo>
                    <a:pt x="1780971" y="344043"/>
                  </a:lnTo>
                  <a:lnTo>
                    <a:pt x="1854568" y="114071"/>
                  </a:lnTo>
                  <a:lnTo>
                    <a:pt x="1856943" y="114071"/>
                  </a:lnTo>
                  <a:lnTo>
                    <a:pt x="1926043" y="344043"/>
                  </a:lnTo>
                  <a:lnTo>
                    <a:pt x="2019427" y="344043"/>
                  </a:lnTo>
                  <a:lnTo>
                    <a:pt x="2019427" y="319989"/>
                  </a:lnTo>
                  <a:close/>
                </a:path>
                <a:path w="4526915" h="398780">
                  <a:moveTo>
                    <a:pt x="2167445" y="4851"/>
                  </a:moveTo>
                  <a:lnTo>
                    <a:pt x="2078139" y="4851"/>
                  </a:lnTo>
                  <a:lnTo>
                    <a:pt x="2078139" y="344043"/>
                  </a:lnTo>
                  <a:lnTo>
                    <a:pt x="2167445" y="344043"/>
                  </a:lnTo>
                  <a:lnTo>
                    <a:pt x="2167445" y="4851"/>
                  </a:lnTo>
                  <a:close/>
                </a:path>
                <a:path w="4526915" h="398780">
                  <a:moveTo>
                    <a:pt x="2501823" y="246456"/>
                  </a:moveTo>
                  <a:lnTo>
                    <a:pt x="2498661" y="223862"/>
                  </a:lnTo>
                  <a:lnTo>
                    <a:pt x="2489695" y="203555"/>
                  </a:lnTo>
                  <a:lnTo>
                    <a:pt x="2475738" y="185788"/>
                  </a:lnTo>
                  <a:lnTo>
                    <a:pt x="2457551" y="170802"/>
                  </a:lnTo>
                  <a:lnTo>
                    <a:pt x="2471864" y="156629"/>
                  </a:lnTo>
                  <a:lnTo>
                    <a:pt x="2482735" y="140398"/>
                  </a:lnTo>
                  <a:lnTo>
                    <a:pt x="2489644" y="122288"/>
                  </a:lnTo>
                  <a:lnTo>
                    <a:pt x="2492057" y="102463"/>
                  </a:lnTo>
                  <a:lnTo>
                    <a:pt x="2481262" y="60515"/>
                  </a:lnTo>
                  <a:lnTo>
                    <a:pt x="2452166" y="28181"/>
                  </a:lnTo>
                  <a:lnTo>
                    <a:pt x="2409698" y="7366"/>
                  </a:lnTo>
                  <a:lnTo>
                    <a:pt x="2358821" y="0"/>
                  </a:lnTo>
                  <a:lnTo>
                    <a:pt x="2330678" y="1130"/>
                  </a:lnTo>
                  <a:lnTo>
                    <a:pt x="2301671" y="4318"/>
                  </a:lnTo>
                  <a:lnTo>
                    <a:pt x="2274760" y="9245"/>
                  </a:lnTo>
                  <a:lnTo>
                    <a:pt x="2252929" y="15608"/>
                  </a:lnTo>
                  <a:lnTo>
                    <a:pt x="2252929" y="104914"/>
                  </a:lnTo>
                  <a:lnTo>
                    <a:pt x="2277351" y="97205"/>
                  </a:lnTo>
                  <a:lnTo>
                    <a:pt x="2304161" y="91186"/>
                  </a:lnTo>
                  <a:lnTo>
                    <a:pt x="2330615" y="87274"/>
                  </a:lnTo>
                  <a:lnTo>
                    <a:pt x="2353945" y="85877"/>
                  </a:lnTo>
                  <a:lnTo>
                    <a:pt x="2371153" y="87337"/>
                  </a:lnTo>
                  <a:lnTo>
                    <a:pt x="2386165" y="92100"/>
                  </a:lnTo>
                  <a:lnTo>
                    <a:pt x="2396782" y="100698"/>
                  </a:lnTo>
                  <a:lnTo>
                    <a:pt x="2400808" y="113690"/>
                  </a:lnTo>
                  <a:lnTo>
                    <a:pt x="2396706" y="125120"/>
                  </a:lnTo>
                  <a:lnTo>
                    <a:pt x="2385974" y="132664"/>
                  </a:lnTo>
                  <a:lnTo>
                    <a:pt x="2370950" y="136817"/>
                  </a:lnTo>
                  <a:lnTo>
                    <a:pt x="2353945" y="138087"/>
                  </a:lnTo>
                  <a:lnTo>
                    <a:pt x="2306612" y="138087"/>
                  </a:lnTo>
                  <a:lnTo>
                    <a:pt x="2306612" y="209359"/>
                  </a:lnTo>
                  <a:lnTo>
                    <a:pt x="2363711" y="209359"/>
                  </a:lnTo>
                  <a:lnTo>
                    <a:pt x="2380094" y="210515"/>
                  </a:lnTo>
                  <a:lnTo>
                    <a:pt x="2395182" y="214591"/>
                  </a:lnTo>
                  <a:lnTo>
                    <a:pt x="2406256" y="222516"/>
                  </a:lnTo>
                  <a:lnTo>
                    <a:pt x="2410561" y="235204"/>
                  </a:lnTo>
                  <a:lnTo>
                    <a:pt x="2405697" y="248208"/>
                  </a:lnTo>
                  <a:lnTo>
                    <a:pt x="2392870" y="256819"/>
                  </a:lnTo>
                  <a:lnTo>
                    <a:pt x="2374735" y="261581"/>
                  </a:lnTo>
                  <a:lnTo>
                    <a:pt x="2353945" y="263042"/>
                  </a:lnTo>
                  <a:lnTo>
                    <a:pt x="2330539" y="262051"/>
                  </a:lnTo>
                  <a:lnTo>
                    <a:pt x="2303551" y="258826"/>
                  </a:lnTo>
                  <a:lnTo>
                    <a:pt x="2275294" y="252945"/>
                  </a:lnTo>
                  <a:lnTo>
                    <a:pt x="2248052" y="243992"/>
                  </a:lnTo>
                  <a:lnTo>
                    <a:pt x="2248052" y="333311"/>
                  </a:lnTo>
                  <a:lnTo>
                    <a:pt x="2270633" y="339661"/>
                  </a:lnTo>
                  <a:lnTo>
                    <a:pt x="2299220" y="344601"/>
                  </a:lnTo>
                  <a:lnTo>
                    <a:pt x="2329916" y="347802"/>
                  </a:lnTo>
                  <a:lnTo>
                    <a:pt x="2358821" y="348932"/>
                  </a:lnTo>
                  <a:lnTo>
                    <a:pt x="2412873" y="341566"/>
                  </a:lnTo>
                  <a:lnTo>
                    <a:pt x="2458504" y="320751"/>
                  </a:lnTo>
                  <a:lnTo>
                    <a:pt x="2490051" y="288404"/>
                  </a:lnTo>
                  <a:lnTo>
                    <a:pt x="2501823" y="246456"/>
                  </a:lnTo>
                  <a:close/>
                </a:path>
                <a:path w="4526915" h="398780">
                  <a:moveTo>
                    <a:pt x="2864269" y="4470"/>
                  </a:moveTo>
                  <a:lnTo>
                    <a:pt x="2774975" y="4470"/>
                  </a:lnTo>
                  <a:lnTo>
                    <a:pt x="2774975" y="126390"/>
                  </a:lnTo>
                  <a:lnTo>
                    <a:pt x="2656001" y="126390"/>
                  </a:lnTo>
                  <a:lnTo>
                    <a:pt x="2656001" y="4470"/>
                  </a:lnTo>
                  <a:lnTo>
                    <a:pt x="2566670" y="4470"/>
                  </a:lnTo>
                  <a:lnTo>
                    <a:pt x="2566670" y="126390"/>
                  </a:lnTo>
                  <a:lnTo>
                    <a:pt x="2566670" y="210210"/>
                  </a:lnTo>
                  <a:lnTo>
                    <a:pt x="2566670" y="343560"/>
                  </a:lnTo>
                  <a:lnTo>
                    <a:pt x="2656001" y="343560"/>
                  </a:lnTo>
                  <a:lnTo>
                    <a:pt x="2656001" y="210210"/>
                  </a:lnTo>
                  <a:lnTo>
                    <a:pt x="2774975" y="210210"/>
                  </a:lnTo>
                  <a:lnTo>
                    <a:pt x="2774975" y="343560"/>
                  </a:lnTo>
                  <a:lnTo>
                    <a:pt x="2864269" y="343560"/>
                  </a:lnTo>
                  <a:lnTo>
                    <a:pt x="2864269" y="210210"/>
                  </a:lnTo>
                  <a:lnTo>
                    <a:pt x="2864269" y="126390"/>
                  </a:lnTo>
                  <a:lnTo>
                    <a:pt x="2864269" y="4470"/>
                  </a:lnTo>
                  <a:close/>
                </a:path>
                <a:path w="4526915" h="398780">
                  <a:moveTo>
                    <a:pt x="3257943" y="4864"/>
                  </a:moveTo>
                  <a:lnTo>
                    <a:pt x="3171609" y="4864"/>
                  </a:lnTo>
                  <a:lnTo>
                    <a:pt x="3039897" y="202907"/>
                  </a:lnTo>
                  <a:lnTo>
                    <a:pt x="3039897" y="4864"/>
                  </a:lnTo>
                  <a:lnTo>
                    <a:pt x="2950591" y="4864"/>
                  </a:lnTo>
                  <a:lnTo>
                    <a:pt x="2950591" y="344055"/>
                  </a:lnTo>
                  <a:lnTo>
                    <a:pt x="3036938" y="344055"/>
                  </a:lnTo>
                  <a:lnTo>
                    <a:pt x="3168637" y="148069"/>
                  </a:lnTo>
                  <a:lnTo>
                    <a:pt x="3168637" y="344055"/>
                  </a:lnTo>
                  <a:lnTo>
                    <a:pt x="3257943" y="344055"/>
                  </a:lnTo>
                  <a:lnTo>
                    <a:pt x="3257943" y="4864"/>
                  </a:lnTo>
                  <a:close/>
                </a:path>
                <a:path w="4526915" h="398780">
                  <a:moveTo>
                    <a:pt x="3680320" y="259600"/>
                  </a:moveTo>
                  <a:lnTo>
                    <a:pt x="3634067" y="259600"/>
                  </a:lnTo>
                  <a:lnTo>
                    <a:pt x="3634067" y="4864"/>
                  </a:lnTo>
                  <a:lnTo>
                    <a:pt x="3544760" y="4864"/>
                  </a:lnTo>
                  <a:lnTo>
                    <a:pt x="3544760" y="259130"/>
                  </a:lnTo>
                  <a:lnTo>
                    <a:pt x="3433584" y="259130"/>
                  </a:lnTo>
                  <a:lnTo>
                    <a:pt x="3433584" y="4864"/>
                  </a:lnTo>
                  <a:lnTo>
                    <a:pt x="3344265" y="4864"/>
                  </a:lnTo>
                  <a:lnTo>
                    <a:pt x="3344265" y="344043"/>
                  </a:lnTo>
                  <a:lnTo>
                    <a:pt x="3595014" y="344043"/>
                  </a:lnTo>
                  <a:lnTo>
                    <a:pt x="3595014" y="398703"/>
                  </a:lnTo>
                  <a:lnTo>
                    <a:pt x="3670566" y="398703"/>
                  </a:lnTo>
                  <a:lnTo>
                    <a:pt x="3680320" y="259600"/>
                  </a:lnTo>
                  <a:close/>
                </a:path>
                <a:path w="4526915" h="398780">
                  <a:moveTo>
                    <a:pt x="4004170" y="4864"/>
                  </a:moveTo>
                  <a:lnTo>
                    <a:pt x="3914864" y="4864"/>
                  </a:lnTo>
                  <a:lnTo>
                    <a:pt x="3914864" y="90766"/>
                  </a:lnTo>
                  <a:lnTo>
                    <a:pt x="3914864" y="174447"/>
                  </a:lnTo>
                  <a:lnTo>
                    <a:pt x="3854246" y="174447"/>
                  </a:lnTo>
                  <a:lnTo>
                    <a:pt x="3839807" y="171119"/>
                  </a:lnTo>
                  <a:lnTo>
                    <a:pt x="3828008" y="162090"/>
                  </a:lnTo>
                  <a:lnTo>
                    <a:pt x="3820071" y="148767"/>
                  </a:lnTo>
                  <a:lnTo>
                    <a:pt x="3817150" y="132600"/>
                  </a:lnTo>
                  <a:lnTo>
                    <a:pt x="3820071" y="116433"/>
                  </a:lnTo>
                  <a:lnTo>
                    <a:pt x="3828008" y="103124"/>
                  </a:lnTo>
                  <a:lnTo>
                    <a:pt x="3839807" y="94094"/>
                  </a:lnTo>
                  <a:lnTo>
                    <a:pt x="3854246" y="90766"/>
                  </a:lnTo>
                  <a:lnTo>
                    <a:pt x="3914864" y="90766"/>
                  </a:lnTo>
                  <a:lnTo>
                    <a:pt x="3914864" y="4864"/>
                  </a:lnTo>
                  <a:lnTo>
                    <a:pt x="3854246" y="4864"/>
                  </a:lnTo>
                  <a:lnTo>
                    <a:pt x="3804043" y="14554"/>
                  </a:lnTo>
                  <a:lnTo>
                    <a:pt x="3763048" y="40970"/>
                  </a:lnTo>
                  <a:lnTo>
                    <a:pt x="3735425" y="80213"/>
                  </a:lnTo>
                  <a:lnTo>
                    <a:pt x="3725303" y="128333"/>
                  </a:lnTo>
                  <a:lnTo>
                    <a:pt x="3729075" y="158038"/>
                  </a:lnTo>
                  <a:lnTo>
                    <a:pt x="3739743" y="185254"/>
                  </a:lnTo>
                  <a:lnTo>
                    <a:pt x="3756304" y="208838"/>
                  </a:lnTo>
                  <a:lnTo>
                    <a:pt x="3777780" y="227660"/>
                  </a:lnTo>
                  <a:lnTo>
                    <a:pt x="3719538" y="329399"/>
                  </a:lnTo>
                  <a:lnTo>
                    <a:pt x="3719538" y="344043"/>
                  </a:lnTo>
                  <a:lnTo>
                    <a:pt x="3808831" y="344043"/>
                  </a:lnTo>
                  <a:lnTo>
                    <a:pt x="3859631" y="248386"/>
                  </a:lnTo>
                  <a:lnTo>
                    <a:pt x="3914864" y="248386"/>
                  </a:lnTo>
                  <a:lnTo>
                    <a:pt x="3914864" y="344043"/>
                  </a:lnTo>
                  <a:lnTo>
                    <a:pt x="4004170" y="344043"/>
                  </a:lnTo>
                  <a:lnTo>
                    <a:pt x="4004170" y="248386"/>
                  </a:lnTo>
                  <a:lnTo>
                    <a:pt x="4004170" y="174447"/>
                  </a:lnTo>
                  <a:lnTo>
                    <a:pt x="4004170" y="90766"/>
                  </a:lnTo>
                  <a:lnTo>
                    <a:pt x="4004170" y="4864"/>
                  </a:lnTo>
                  <a:close/>
                </a:path>
                <a:path w="4526915" h="398780">
                  <a:moveTo>
                    <a:pt x="4434116" y="149453"/>
                  </a:moveTo>
                  <a:lnTo>
                    <a:pt x="4396816" y="70586"/>
                  </a:lnTo>
                  <a:lnTo>
                    <a:pt x="4350182" y="22377"/>
                  </a:lnTo>
                  <a:lnTo>
                    <a:pt x="4284942" y="4864"/>
                  </a:lnTo>
                  <a:lnTo>
                    <a:pt x="4090847" y="4864"/>
                  </a:lnTo>
                  <a:lnTo>
                    <a:pt x="4090847" y="149453"/>
                  </a:lnTo>
                  <a:lnTo>
                    <a:pt x="4434116" y="149453"/>
                  </a:lnTo>
                  <a:close/>
                </a:path>
                <a:path w="4526915" h="398780">
                  <a:moveTo>
                    <a:pt x="4526318" y="344766"/>
                  </a:moveTo>
                  <a:lnTo>
                    <a:pt x="4457751" y="199453"/>
                  </a:lnTo>
                  <a:lnTo>
                    <a:pt x="4090847" y="199453"/>
                  </a:lnTo>
                  <a:lnTo>
                    <a:pt x="4090847" y="344766"/>
                  </a:lnTo>
                  <a:lnTo>
                    <a:pt x="4526318" y="344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4388" y="8263487"/>
            <a:ext cx="445135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b="1" spc="-8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План</a:t>
            </a:r>
            <a:r>
              <a:rPr lang="en-US" sz="3300" b="1" spc="-8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75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вокзалу</a:t>
            </a:r>
            <a:r>
              <a:rPr sz="3300" b="1" spc="-14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60" dirty="0" err="1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станції</a:t>
            </a:r>
            <a:r>
              <a:rPr sz="3300" b="1" spc="-6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sz="3300" b="1" spc="-955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uk-UA" sz="3300" b="1" spc="-1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Вінниця</a:t>
            </a:r>
            <a:endParaRPr sz="3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5666934"/>
            <a:ext cx="18211800" cy="5245541"/>
          </a:xfrm>
          <a:prstGeom prst="rect">
            <a:avLst/>
          </a:prstGeom>
        </p:spPr>
      </p:pic>
      <p:sp>
        <p:nvSpPr>
          <p:cNvPr id="54" name="object 5"/>
          <p:cNvSpPr/>
          <p:nvPr/>
        </p:nvSpPr>
        <p:spPr>
          <a:xfrm>
            <a:off x="12566650" y="579"/>
            <a:ext cx="7537826" cy="6039043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5694" y="30304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FFC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1246" y="3600410"/>
            <a:ext cx="2564081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3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кіоск</a:t>
            </a:r>
            <a:r>
              <a:rPr sz="1650" spc="-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uk-UA"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та</a:t>
            </a:r>
            <a:r>
              <a:rPr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1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непрод.</a:t>
            </a:r>
            <a:r>
              <a:rPr sz="1650" spc="-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товарів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694" y="355137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81246" y="2036966"/>
            <a:ext cx="1151063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2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кафе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1247" y="2555720"/>
            <a:ext cx="1540144" cy="75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кавомашина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373380">
              <a:lnSpc>
                <a:spcPts val="4130"/>
              </a:lnSpc>
              <a:spcBef>
                <a:spcPts val="285"/>
              </a:spcBef>
            </a:pPr>
            <a:r>
              <a:rPr sz="1650" spc="-5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термінал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5694" y="198721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D537B3"/>
          </a:solidFill>
          <a:ln>
            <a:solidFill>
              <a:srgbClr val="D53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5694" y="250686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7"/>
                </a:lnTo>
                <a:lnTo>
                  <a:pt x="403499" y="15335"/>
                </a:lnTo>
                <a:lnTo>
                  <a:pt x="386857" y="4114"/>
                </a:lnTo>
                <a:lnTo>
                  <a:pt x="366480" y="0"/>
                </a:lnTo>
                <a:close/>
              </a:path>
            </a:pathLst>
          </a:custGeom>
          <a:solidFill>
            <a:srgbClr val="953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0450" y="469692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34388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Вінниця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І</a:t>
            </a:r>
            <a:r>
              <a:rPr sz="1650" spc="-5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поверх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7076" y="10326071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61"/>
                </a:lnTo>
                <a:lnTo>
                  <a:pt x="663473" y="266954"/>
                </a:lnTo>
                <a:lnTo>
                  <a:pt x="644626" y="241020"/>
                </a:lnTo>
                <a:lnTo>
                  <a:pt x="619493" y="221234"/>
                </a:lnTo>
                <a:lnTo>
                  <a:pt x="642467" y="202565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87"/>
                </a:lnTo>
                <a:lnTo>
                  <a:pt x="667372" y="83464"/>
                </a:lnTo>
                <a:lnTo>
                  <a:pt x="644525" y="48196"/>
                </a:lnTo>
                <a:lnTo>
                  <a:pt x="608088" y="21983"/>
                </a:lnTo>
                <a:lnTo>
                  <a:pt x="559409" y="5651"/>
                </a:lnTo>
                <a:lnTo>
                  <a:pt x="499821" y="25"/>
                </a:lnTo>
                <a:lnTo>
                  <a:pt x="336931" y="25"/>
                </a:lnTo>
                <a:lnTo>
                  <a:pt x="233070" y="216979"/>
                </a:lnTo>
                <a:lnTo>
                  <a:pt x="129921" y="25"/>
                </a:lnTo>
                <a:lnTo>
                  <a:pt x="0" y="25"/>
                </a:lnTo>
                <a:lnTo>
                  <a:pt x="166954" y="353898"/>
                </a:lnTo>
                <a:lnTo>
                  <a:pt x="117208" y="458978"/>
                </a:lnTo>
                <a:lnTo>
                  <a:pt x="245059" y="458978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20"/>
                </a:lnTo>
                <a:lnTo>
                  <a:pt x="536943" y="123494"/>
                </a:lnTo>
                <a:lnTo>
                  <a:pt x="547268" y="134239"/>
                </a:lnTo>
                <a:lnTo>
                  <a:pt x="550697" y="147802"/>
                </a:lnTo>
                <a:lnTo>
                  <a:pt x="547268" y="161353"/>
                </a:lnTo>
                <a:lnTo>
                  <a:pt x="536943" y="172097"/>
                </a:lnTo>
                <a:lnTo>
                  <a:pt x="519645" y="179171"/>
                </a:lnTo>
                <a:lnTo>
                  <a:pt x="495300" y="181711"/>
                </a:lnTo>
                <a:lnTo>
                  <a:pt x="458470" y="181711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18"/>
                </a:lnTo>
                <a:lnTo>
                  <a:pt x="554786" y="297434"/>
                </a:lnTo>
                <a:lnTo>
                  <a:pt x="558063" y="310883"/>
                </a:lnTo>
                <a:lnTo>
                  <a:pt x="554786" y="324345"/>
                </a:lnTo>
                <a:lnTo>
                  <a:pt x="544614" y="334873"/>
                </a:lnTo>
                <a:lnTo>
                  <a:pt x="526973" y="341718"/>
                </a:lnTo>
                <a:lnTo>
                  <a:pt x="501332" y="344170"/>
                </a:lnTo>
                <a:lnTo>
                  <a:pt x="380733" y="344170"/>
                </a:lnTo>
                <a:lnTo>
                  <a:pt x="325755" y="458978"/>
                </a:lnTo>
                <a:lnTo>
                  <a:pt x="488264" y="458978"/>
                </a:lnTo>
                <a:lnTo>
                  <a:pt x="546735" y="454545"/>
                </a:lnTo>
                <a:lnTo>
                  <a:pt x="594550" y="441972"/>
                </a:lnTo>
                <a:lnTo>
                  <a:pt x="631698" y="422313"/>
                </a:lnTo>
                <a:lnTo>
                  <a:pt x="658215" y="396621"/>
                </a:lnTo>
                <a:lnTo>
                  <a:pt x="674116" y="365963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47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39"/>
                </a:lnTo>
                <a:lnTo>
                  <a:pt x="739114" y="119646"/>
                </a:lnTo>
                <a:lnTo>
                  <a:pt x="737984" y="139039"/>
                </a:lnTo>
                <a:lnTo>
                  <a:pt x="734669" y="158610"/>
                </a:lnTo>
                <a:lnTo>
                  <a:pt x="729284" y="177711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21"/>
                </a:lnTo>
                <a:lnTo>
                  <a:pt x="725589" y="263321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56"/>
                </a:lnTo>
                <a:lnTo>
                  <a:pt x="739787" y="373380"/>
                </a:lnTo>
                <a:lnTo>
                  <a:pt x="730123" y="405358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80514"/>
              </p:ext>
            </p:extLst>
          </p:nvPr>
        </p:nvGraphicFramePr>
        <p:xfrm>
          <a:off x="13119100" y="311618"/>
          <a:ext cx="6762749" cy="5261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49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761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39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434,6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кафе</a:t>
                      </a:r>
                      <a:endParaRPr lang="uk-UA" sz="1200" noProof="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</a:tr>
              <a:tr h="167912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22,1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55,6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</a:p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</a:tr>
              <a:tr h="32039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28,1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uk-UA" sz="1200" spc="-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4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і не продовольчих 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3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18,4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перукарні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50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17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платіжного</a:t>
                      </a:r>
                      <a:r>
                        <a:rPr lang="uk-UA" sz="1200" spc="-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терміналу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uk-UA" sz="1200" spc="2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кавового</a:t>
                      </a:r>
                      <a:r>
                        <a:rPr lang="uk-UA" sz="1200" spc="-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автомату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5,9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uk-UA" sz="1200" spc="-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4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і не продовольчих 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14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pc="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uk-UA" sz="1200" spc="-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4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і не продовольчих 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 smtClean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235412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687156" y="7459622"/>
            <a:ext cx="4572000" cy="304800"/>
          </a:xfrm>
          <a:prstGeom prst="rect">
            <a:avLst/>
          </a:prstGeom>
          <a:solidFill>
            <a:srgbClr val="D537B3"/>
          </a:solidFill>
          <a:ln>
            <a:solidFill>
              <a:srgbClr val="D53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05356" y="6721474"/>
            <a:ext cx="3753800" cy="738147"/>
          </a:xfrm>
          <a:prstGeom prst="rect">
            <a:avLst/>
          </a:prstGeom>
          <a:solidFill>
            <a:srgbClr val="D537B3"/>
          </a:solidFill>
          <a:ln>
            <a:solidFill>
              <a:srgbClr val="D53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64436" y="7636949"/>
            <a:ext cx="3394720" cy="738147"/>
          </a:xfrm>
          <a:prstGeom prst="rect">
            <a:avLst/>
          </a:prstGeom>
          <a:solidFill>
            <a:srgbClr val="D537B3"/>
          </a:solidFill>
          <a:ln>
            <a:solidFill>
              <a:srgbClr val="D53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                                      4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718049" y="8375096"/>
            <a:ext cx="1543809" cy="1013379"/>
          </a:xfrm>
          <a:prstGeom prst="rect">
            <a:avLst/>
          </a:prstGeom>
          <a:solidFill>
            <a:srgbClr val="D537B3"/>
          </a:solidFill>
          <a:ln>
            <a:solidFill>
              <a:srgbClr val="D53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118295" y="8614973"/>
            <a:ext cx="45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680450" y="8474075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680450" y="8738617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1118850" y="8283953"/>
            <a:ext cx="828000" cy="1044000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1991556" y="8267660"/>
            <a:ext cx="414000" cy="1044000"/>
          </a:xfrm>
          <a:prstGeom prst="rect">
            <a:avLst/>
          </a:prstGeom>
          <a:solidFill>
            <a:srgbClr val="7108B7"/>
          </a:solidFill>
          <a:ln>
            <a:solidFill>
              <a:srgbClr val="710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47650" y="7311167"/>
            <a:ext cx="228600" cy="658000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3004800" y="6801621"/>
            <a:ext cx="114300" cy="509546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3328650" y="8140451"/>
            <a:ext cx="304800" cy="228600"/>
          </a:xfrm>
          <a:prstGeom prst="rect">
            <a:avLst/>
          </a:prstGeom>
          <a:solidFill>
            <a:srgbClr val="FFC939"/>
          </a:solidFill>
          <a:ln>
            <a:solidFill>
              <a:srgbClr val="FFC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3328650" y="8586698"/>
            <a:ext cx="304800" cy="219255"/>
          </a:xfrm>
          <a:prstGeom prst="rect">
            <a:avLst/>
          </a:prstGeom>
          <a:solidFill>
            <a:srgbClr val="953B28"/>
          </a:solidFill>
          <a:ln>
            <a:solidFill>
              <a:srgbClr val="95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3305046" y="9083676"/>
            <a:ext cx="404603" cy="304800"/>
          </a:xfrm>
          <a:prstGeom prst="rect">
            <a:avLst/>
          </a:prstGeom>
          <a:solidFill>
            <a:srgbClr val="7108B7"/>
          </a:solidFill>
          <a:ln>
            <a:solidFill>
              <a:srgbClr val="710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13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3004800" y="10150475"/>
            <a:ext cx="576053" cy="405148"/>
          </a:xfrm>
          <a:prstGeom prst="rect">
            <a:avLst/>
          </a:prstGeom>
          <a:solidFill>
            <a:srgbClr val="7108B7"/>
          </a:solidFill>
          <a:ln>
            <a:solidFill>
              <a:srgbClr val="710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81" name="object 10"/>
          <p:cNvSpPr txBox="1"/>
          <p:nvPr/>
        </p:nvSpPr>
        <p:spPr>
          <a:xfrm>
            <a:off x="1676002" y="4141611"/>
            <a:ext cx="2564081" cy="2660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перукарня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object 11"/>
          <p:cNvSpPr/>
          <p:nvPr/>
        </p:nvSpPr>
        <p:spPr>
          <a:xfrm>
            <a:off x="1060450" y="409257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687156" y="4682812"/>
            <a:ext cx="10304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Вінниця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Пішохідний тунель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98208" y="579"/>
            <a:ext cx="7306268" cy="2709721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98956"/>
              </p:ext>
            </p:extLst>
          </p:nvPr>
        </p:nvGraphicFramePr>
        <p:xfrm>
          <a:off x="13252451" y="244475"/>
          <a:ext cx="6553200" cy="246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5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060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05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 rowSpan="3">
                  <a:txBody>
                    <a:bodyPr/>
                    <a:lstStyle/>
                    <a:p>
                      <a:pPr marL="10985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послуг</a:t>
                      </a: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54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19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505544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uk-UA" sz="120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99,8</a:t>
                      </a: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 vMerge="1">
                  <a:txBody>
                    <a:bodyPr/>
                    <a:lstStyle/>
                    <a:p>
                      <a:pPr marL="1098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7" y="3063875"/>
            <a:ext cx="13975970" cy="78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ject 17"/>
          <p:cNvSpPr/>
          <p:nvPr/>
        </p:nvSpPr>
        <p:spPr>
          <a:xfrm>
            <a:off x="1080374" y="196042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FF5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6458058" y="5381679"/>
            <a:ext cx="1066800" cy="838200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84836" y="7178675"/>
            <a:ext cx="1066800" cy="838200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89956" y="5349875"/>
            <a:ext cx="3492000" cy="762000"/>
          </a:xfrm>
          <a:prstGeom prst="rect">
            <a:avLst/>
          </a:prstGeom>
          <a:solidFill>
            <a:srgbClr val="FF5300"/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9103" y="1863934"/>
            <a:ext cx="9443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+mj-lt"/>
              </a:rPr>
              <a:t>розміщення об’єкту з продажу продовольчих товарів або непродовольчих товарів або друкованої продукції; фінансової установи; пункту обміну валют; об’єкту з продажу ювелірних виробів; кафе; бару; кафетерію; буфету; аптеки; аптечного пункту; салону краси; перукарні; відділення поштового зв’язку; ломбарду; пункту продажу лотерейних білетів; офісу (окрім центральних приміщень); об’єкту для провадження діяльності з надання пасажирам інших видів </a:t>
            </a:r>
            <a:r>
              <a:rPr lang="uk-UA" sz="1600" dirty="0" smtClean="0">
                <a:latin typeface="+mj-lt"/>
              </a:rPr>
              <a:t>послуг</a:t>
            </a:r>
            <a:endParaRPr lang="uk-UA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4" y="1883567"/>
            <a:ext cx="14160316" cy="82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034388" y="627476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Вінниця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латформи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84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48"/>
                </a:lnTo>
                <a:lnTo>
                  <a:pt x="663473" y="266941"/>
                </a:lnTo>
                <a:lnTo>
                  <a:pt x="644626" y="241007"/>
                </a:lnTo>
                <a:lnTo>
                  <a:pt x="619493" y="221221"/>
                </a:lnTo>
                <a:lnTo>
                  <a:pt x="642467" y="202552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74"/>
                </a:lnTo>
                <a:lnTo>
                  <a:pt x="667372" y="83464"/>
                </a:lnTo>
                <a:lnTo>
                  <a:pt x="644525" y="48183"/>
                </a:lnTo>
                <a:lnTo>
                  <a:pt x="608088" y="21971"/>
                </a:lnTo>
                <a:lnTo>
                  <a:pt x="559409" y="5638"/>
                </a:lnTo>
                <a:lnTo>
                  <a:pt x="499821" y="12"/>
                </a:lnTo>
                <a:lnTo>
                  <a:pt x="336931" y="12"/>
                </a:lnTo>
                <a:lnTo>
                  <a:pt x="233070" y="216966"/>
                </a:lnTo>
                <a:lnTo>
                  <a:pt x="129921" y="12"/>
                </a:lnTo>
                <a:lnTo>
                  <a:pt x="0" y="12"/>
                </a:lnTo>
                <a:lnTo>
                  <a:pt x="166954" y="353885"/>
                </a:lnTo>
                <a:lnTo>
                  <a:pt x="117208" y="458965"/>
                </a:lnTo>
                <a:lnTo>
                  <a:pt x="245059" y="458965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08"/>
                </a:lnTo>
                <a:lnTo>
                  <a:pt x="536943" y="123482"/>
                </a:lnTo>
                <a:lnTo>
                  <a:pt x="547268" y="134226"/>
                </a:lnTo>
                <a:lnTo>
                  <a:pt x="550697" y="147789"/>
                </a:lnTo>
                <a:lnTo>
                  <a:pt x="547268" y="161340"/>
                </a:lnTo>
                <a:lnTo>
                  <a:pt x="536943" y="172085"/>
                </a:lnTo>
                <a:lnTo>
                  <a:pt x="519645" y="179158"/>
                </a:lnTo>
                <a:lnTo>
                  <a:pt x="495300" y="181698"/>
                </a:lnTo>
                <a:lnTo>
                  <a:pt x="458470" y="181698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60"/>
                </a:lnTo>
                <a:lnTo>
                  <a:pt x="544614" y="286905"/>
                </a:lnTo>
                <a:lnTo>
                  <a:pt x="554786" y="297421"/>
                </a:lnTo>
                <a:lnTo>
                  <a:pt x="558063" y="310870"/>
                </a:lnTo>
                <a:lnTo>
                  <a:pt x="554786" y="324332"/>
                </a:lnTo>
                <a:lnTo>
                  <a:pt x="544614" y="334848"/>
                </a:lnTo>
                <a:lnTo>
                  <a:pt x="526973" y="341706"/>
                </a:lnTo>
                <a:lnTo>
                  <a:pt x="501332" y="344144"/>
                </a:lnTo>
                <a:lnTo>
                  <a:pt x="380733" y="344144"/>
                </a:lnTo>
                <a:lnTo>
                  <a:pt x="325755" y="458965"/>
                </a:lnTo>
                <a:lnTo>
                  <a:pt x="488264" y="458965"/>
                </a:lnTo>
                <a:lnTo>
                  <a:pt x="546735" y="454533"/>
                </a:lnTo>
                <a:lnTo>
                  <a:pt x="594550" y="441960"/>
                </a:lnTo>
                <a:lnTo>
                  <a:pt x="631698" y="422300"/>
                </a:lnTo>
                <a:lnTo>
                  <a:pt x="658215" y="396621"/>
                </a:lnTo>
                <a:lnTo>
                  <a:pt x="674116" y="365950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34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12"/>
                </a:lnTo>
                <a:lnTo>
                  <a:pt x="726503" y="54229"/>
                </a:lnTo>
                <a:lnTo>
                  <a:pt x="735850" y="85826"/>
                </a:lnTo>
                <a:lnTo>
                  <a:pt x="739114" y="119621"/>
                </a:lnTo>
                <a:lnTo>
                  <a:pt x="737984" y="139026"/>
                </a:lnTo>
                <a:lnTo>
                  <a:pt x="734669" y="158597"/>
                </a:lnTo>
                <a:lnTo>
                  <a:pt x="729284" y="177698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09"/>
                </a:lnTo>
                <a:lnTo>
                  <a:pt x="725589" y="263309"/>
                </a:lnTo>
                <a:lnTo>
                  <a:pt x="733272" y="281393"/>
                </a:lnTo>
                <a:lnTo>
                  <a:pt x="738720" y="300393"/>
                </a:lnTo>
                <a:lnTo>
                  <a:pt x="741959" y="319862"/>
                </a:lnTo>
                <a:lnTo>
                  <a:pt x="743038" y="339344"/>
                </a:lnTo>
                <a:lnTo>
                  <a:pt x="739787" y="373367"/>
                </a:lnTo>
                <a:lnTo>
                  <a:pt x="730123" y="405345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5616" y="579"/>
            <a:ext cx="6118860" cy="2349500"/>
          </a:xfrm>
          <a:custGeom>
            <a:avLst/>
            <a:gdLst/>
            <a:ahLst/>
            <a:cxnLst/>
            <a:rect l="l" t="t" r="r" b="b"/>
            <a:pathLst>
              <a:path w="6118859" h="2349500">
                <a:moveTo>
                  <a:pt x="6118483" y="0"/>
                </a:moveTo>
                <a:lnTo>
                  <a:pt x="0" y="0"/>
                </a:lnTo>
                <a:lnTo>
                  <a:pt x="0" y="1825431"/>
                </a:lnTo>
                <a:lnTo>
                  <a:pt x="2139" y="1873084"/>
                </a:lnTo>
                <a:lnTo>
                  <a:pt x="8434" y="1919538"/>
                </a:lnTo>
                <a:lnTo>
                  <a:pt x="18700" y="1964609"/>
                </a:lnTo>
                <a:lnTo>
                  <a:pt x="32753" y="2008111"/>
                </a:lnTo>
                <a:lnTo>
                  <a:pt x="50407" y="2049861"/>
                </a:lnTo>
                <a:lnTo>
                  <a:pt x="71477" y="2089673"/>
                </a:lnTo>
                <a:lnTo>
                  <a:pt x="95779" y="2127361"/>
                </a:lnTo>
                <a:lnTo>
                  <a:pt x="123128" y="2162743"/>
                </a:lnTo>
                <a:lnTo>
                  <a:pt x="153339" y="2195632"/>
                </a:lnTo>
                <a:lnTo>
                  <a:pt x="186228" y="2225843"/>
                </a:lnTo>
                <a:lnTo>
                  <a:pt x="221609" y="2253193"/>
                </a:lnTo>
                <a:lnTo>
                  <a:pt x="259297" y="2277495"/>
                </a:lnTo>
                <a:lnTo>
                  <a:pt x="299109" y="2298566"/>
                </a:lnTo>
                <a:lnTo>
                  <a:pt x="340859" y="2316221"/>
                </a:lnTo>
                <a:lnTo>
                  <a:pt x="384362" y="2330273"/>
                </a:lnTo>
                <a:lnTo>
                  <a:pt x="429434" y="2340540"/>
                </a:lnTo>
                <a:lnTo>
                  <a:pt x="475889" y="2346836"/>
                </a:lnTo>
                <a:lnTo>
                  <a:pt x="523544" y="2348975"/>
                </a:lnTo>
                <a:lnTo>
                  <a:pt x="6118483" y="2348975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 txBox="1"/>
          <p:nvPr/>
        </p:nvSpPr>
        <p:spPr>
          <a:xfrm>
            <a:off x="1681246" y="3600410"/>
            <a:ext cx="2564081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30" dirty="0" err="1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кіоск</a:t>
            </a:r>
            <a:r>
              <a:rPr sz="1650" spc="-3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5" dirty="0" err="1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</a:t>
            </a:r>
            <a:r>
              <a:rPr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uk-UA" sz="1650" spc="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та</a:t>
            </a:r>
            <a:r>
              <a:rPr sz="1650" spc="-30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1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непрод.</a:t>
            </a:r>
            <a:r>
              <a:rPr sz="1650" spc="-25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spc="20" dirty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товарів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1065694" y="3551374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57"/>
                </a:lnTo>
                <a:lnTo>
                  <a:pt x="15335" y="403499"/>
                </a:lnTo>
                <a:lnTo>
                  <a:pt x="31977" y="414720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0"/>
                </a:lnTo>
                <a:lnTo>
                  <a:pt x="403499" y="403499"/>
                </a:lnTo>
                <a:lnTo>
                  <a:pt x="414720" y="386857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rgbClr val="710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7766050" y="4283075"/>
            <a:ext cx="576053" cy="405148"/>
          </a:xfrm>
          <a:prstGeom prst="rect">
            <a:avLst/>
          </a:prstGeom>
          <a:solidFill>
            <a:srgbClr val="7108B7"/>
          </a:solidFill>
          <a:ln>
            <a:solidFill>
              <a:srgbClr val="710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dirty="0" smtClean="0"/>
              <a:t>15</a:t>
            </a:r>
            <a:endParaRPr lang="ru-RU" dirty="0"/>
          </a:p>
        </p:txBody>
      </p:sp>
      <p:graphicFrame>
        <p:nvGraphicFramePr>
          <p:cNvPr id="20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46813"/>
              </p:ext>
            </p:extLst>
          </p:nvPr>
        </p:nvGraphicFramePr>
        <p:xfrm>
          <a:off x="14928850" y="638285"/>
          <a:ext cx="4876801" cy="1207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15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noProof="0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продаж</a:t>
                      </a:r>
                      <a:r>
                        <a:rPr lang="uk-UA" sz="1200" spc="-1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uk-UA" sz="1200" spc="4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продовольчих</a:t>
                      </a:r>
                      <a:r>
                        <a:rPr lang="uk-UA" sz="1200" spc="-1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і не продовольчих  </a:t>
                      </a:r>
                      <a:r>
                        <a:rPr lang="uk-UA" sz="1200" spc="35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товарів</a:t>
                      </a: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373961"/>
            <a:ext cx="9448800" cy="73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523875" cy="11308715"/>
          </a:xfrm>
          <a:custGeom>
            <a:avLst/>
            <a:gdLst/>
            <a:ahLst/>
            <a:cxnLst/>
            <a:rect l="l" t="t" r="r" b="b"/>
            <a:pathLst>
              <a:path w="523875" h="11308715">
                <a:moveTo>
                  <a:pt x="523544" y="0"/>
                </a:moveTo>
                <a:lnTo>
                  <a:pt x="0" y="0"/>
                </a:lnTo>
                <a:lnTo>
                  <a:pt x="0" y="11308556"/>
                </a:lnTo>
                <a:lnTo>
                  <a:pt x="523544" y="11308556"/>
                </a:lnTo>
                <a:lnTo>
                  <a:pt x="523544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076" y="10326071"/>
            <a:ext cx="1280160" cy="459105"/>
          </a:xfrm>
          <a:custGeom>
            <a:avLst/>
            <a:gdLst/>
            <a:ahLst/>
            <a:cxnLst/>
            <a:rect l="l" t="t" r="r" b="b"/>
            <a:pathLst>
              <a:path w="1280160" h="459104">
                <a:moveTo>
                  <a:pt x="679411" y="331368"/>
                </a:moveTo>
                <a:lnTo>
                  <a:pt x="675309" y="297561"/>
                </a:lnTo>
                <a:lnTo>
                  <a:pt x="663473" y="266954"/>
                </a:lnTo>
                <a:lnTo>
                  <a:pt x="644626" y="241020"/>
                </a:lnTo>
                <a:lnTo>
                  <a:pt x="619493" y="221234"/>
                </a:lnTo>
                <a:lnTo>
                  <a:pt x="642467" y="202565"/>
                </a:lnTo>
                <a:lnTo>
                  <a:pt x="660069" y="180390"/>
                </a:lnTo>
                <a:lnTo>
                  <a:pt x="671322" y="155079"/>
                </a:lnTo>
                <a:lnTo>
                  <a:pt x="675297" y="126987"/>
                </a:lnTo>
                <a:lnTo>
                  <a:pt x="667372" y="83477"/>
                </a:lnTo>
                <a:lnTo>
                  <a:pt x="644525" y="48196"/>
                </a:lnTo>
                <a:lnTo>
                  <a:pt x="608088" y="21983"/>
                </a:lnTo>
                <a:lnTo>
                  <a:pt x="559409" y="5651"/>
                </a:lnTo>
                <a:lnTo>
                  <a:pt x="499821" y="25"/>
                </a:lnTo>
                <a:lnTo>
                  <a:pt x="336931" y="25"/>
                </a:lnTo>
                <a:lnTo>
                  <a:pt x="233070" y="216992"/>
                </a:lnTo>
                <a:lnTo>
                  <a:pt x="129921" y="25"/>
                </a:lnTo>
                <a:lnTo>
                  <a:pt x="0" y="25"/>
                </a:lnTo>
                <a:lnTo>
                  <a:pt x="166954" y="353898"/>
                </a:lnTo>
                <a:lnTo>
                  <a:pt x="117208" y="458978"/>
                </a:lnTo>
                <a:lnTo>
                  <a:pt x="245059" y="458978"/>
                </a:lnTo>
                <a:lnTo>
                  <a:pt x="410260" y="113868"/>
                </a:lnTo>
                <a:lnTo>
                  <a:pt x="495300" y="113868"/>
                </a:lnTo>
                <a:lnTo>
                  <a:pt x="519645" y="116420"/>
                </a:lnTo>
                <a:lnTo>
                  <a:pt x="536943" y="123494"/>
                </a:lnTo>
                <a:lnTo>
                  <a:pt x="547268" y="134239"/>
                </a:lnTo>
                <a:lnTo>
                  <a:pt x="550697" y="147789"/>
                </a:lnTo>
                <a:lnTo>
                  <a:pt x="547268" y="161353"/>
                </a:lnTo>
                <a:lnTo>
                  <a:pt x="536943" y="172097"/>
                </a:lnTo>
                <a:lnTo>
                  <a:pt x="519645" y="179158"/>
                </a:lnTo>
                <a:lnTo>
                  <a:pt x="495300" y="181711"/>
                </a:lnTo>
                <a:lnTo>
                  <a:pt x="458470" y="181711"/>
                </a:lnTo>
                <a:lnTo>
                  <a:pt x="412788" y="277622"/>
                </a:lnTo>
                <a:lnTo>
                  <a:pt x="501332" y="277622"/>
                </a:lnTo>
                <a:lnTo>
                  <a:pt x="526973" y="280073"/>
                </a:lnTo>
                <a:lnTo>
                  <a:pt x="544614" y="286918"/>
                </a:lnTo>
                <a:lnTo>
                  <a:pt x="554786" y="297434"/>
                </a:lnTo>
                <a:lnTo>
                  <a:pt x="558063" y="310883"/>
                </a:lnTo>
                <a:lnTo>
                  <a:pt x="554786" y="324345"/>
                </a:lnTo>
                <a:lnTo>
                  <a:pt x="544614" y="334873"/>
                </a:lnTo>
                <a:lnTo>
                  <a:pt x="526973" y="341718"/>
                </a:lnTo>
                <a:lnTo>
                  <a:pt x="501332" y="344170"/>
                </a:lnTo>
                <a:lnTo>
                  <a:pt x="380733" y="344170"/>
                </a:lnTo>
                <a:lnTo>
                  <a:pt x="325755" y="458978"/>
                </a:lnTo>
                <a:lnTo>
                  <a:pt x="488264" y="458978"/>
                </a:lnTo>
                <a:lnTo>
                  <a:pt x="546735" y="454558"/>
                </a:lnTo>
                <a:lnTo>
                  <a:pt x="594550" y="441985"/>
                </a:lnTo>
                <a:lnTo>
                  <a:pt x="631698" y="422325"/>
                </a:lnTo>
                <a:lnTo>
                  <a:pt x="658215" y="396633"/>
                </a:lnTo>
                <a:lnTo>
                  <a:pt x="674116" y="365963"/>
                </a:lnTo>
                <a:lnTo>
                  <a:pt x="679411" y="331368"/>
                </a:lnTo>
                <a:close/>
              </a:path>
              <a:path w="1280160" h="459104">
                <a:moveTo>
                  <a:pt x="1155687" y="195668"/>
                </a:moveTo>
                <a:lnTo>
                  <a:pt x="1105128" y="88747"/>
                </a:lnTo>
                <a:lnTo>
                  <a:pt x="1078128" y="51562"/>
                </a:lnTo>
                <a:lnTo>
                  <a:pt x="1042162" y="23647"/>
                </a:lnTo>
                <a:lnTo>
                  <a:pt x="999896" y="6096"/>
                </a:lnTo>
                <a:lnTo>
                  <a:pt x="954062" y="0"/>
                </a:lnTo>
                <a:lnTo>
                  <a:pt x="691959" y="0"/>
                </a:lnTo>
                <a:lnTo>
                  <a:pt x="711657" y="25425"/>
                </a:lnTo>
                <a:lnTo>
                  <a:pt x="726503" y="54229"/>
                </a:lnTo>
                <a:lnTo>
                  <a:pt x="735850" y="85839"/>
                </a:lnTo>
                <a:lnTo>
                  <a:pt x="739114" y="119634"/>
                </a:lnTo>
                <a:lnTo>
                  <a:pt x="737984" y="139026"/>
                </a:lnTo>
                <a:lnTo>
                  <a:pt x="734669" y="158610"/>
                </a:lnTo>
                <a:lnTo>
                  <a:pt x="729284" y="177711"/>
                </a:lnTo>
                <a:lnTo>
                  <a:pt x="721956" y="195668"/>
                </a:lnTo>
                <a:lnTo>
                  <a:pt x="1155687" y="195668"/>
                </a:lnTo>
                <a:close/>
              </a:path>
              <a:path w="1280160" h="459104">
                <a:moveTo>
                  <a:pt x="1279994" y="458978"/>
                </a:moveTo>
                <a:lnTo>
                  <a:pt x="1187665" y="263321"/>
                </a:lnTo>
                <a:lnTo>
                  <a:pt x="725589" y="263321"/>
                </a:lnTo>
                <a:lnTo>
                  <a:pt x="733272" y="281406"/>
                </a:lnTo>
                <a:lnTo>
                  <a:pt x="738720" y="300393"/>
                </a:lnTo>
                <a:lnTo>
                  <a:pt x="741959" y="319874"/>
                </a:lnTo>
                <a:lnTo>
                  <a:pt x="743038" y="339369"/>
                </a:lnTo>
                <a:lnTo>
                  <a:pt x="739787" y="373380"/>
                </a:lnTo>
                <a:lnTo>
                  <a:pt x="730123" y="405358"/>
                </a:lnTo>
                <a:lnTo>
                  <a:pt x="714146" y="434251"/>
                </a:lnTo>
                <a:lnTo>
                  <a:pt x="691972" y="458990"/>
                </a:lnTo>
                <a:lnTo>
                  <a:pt x="1279994" y="458978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85616" y="584"/>
            <a:ext cx="6118860" cy="2872740"/>
          </a:xfrm>
          <a:custGeom>
            <a:avLst/>
            <a:gdLst/>
            <a:ahLst/>
            <a:cxnLst/>
            <a:rect l="l" t="t" r="r" b="b"/>
            <a:pathLst>
              <a:path w="6118859" h="2872740">
                <a:moveTo>
                  <a:pt x="6118483" y="0"/>
                </a:moveTo>
                <a:lnTo>
                  <a:pt x="0" y="0"/>
                </a:lnTo>
                <a:lnTo>
                  <a:pt x="0" y="2348965"/>
                </a:lnTo>
                <a:lnTo>
                  <a:pt x="2139" y="2396617"/>
                </a:lnTo>
                <a:lnTo>
                  <a:pt x="8434" y="2443072"/>
                </a:lnTo>
                <a:lnTo>
                  <a:pt x="18700" y="2488143"/>
                </a:lnTo>
                <a:lnTo>
                  <a:pt x="32753" y="2531645"/>
                </a:lnTo>
                <a:lnTo>
                  <a:pt x="50407" y="2573395"/>
                </a:lnTo>
                <a:lnTo>
                  <a:pt x="71477" y="2613206"/>
                </a:lnTo>
                <a:lnTo>
                  <a:pt x="95779" y="2650895"/>
                </a:lnTo>
                <a:lnTo>
                  <a:pt x="123128" y="2686277"/>
                </a:lnTo>
                <a:lnTo>
                  <a:pt x="153339" y="2719165"/>
                </a:lnTo>
                <a:lnTo>
                  <a:pt x="186228" y="2749377"/>
                </a:lnTo>
                <a:lnTo>
                  <a:pt x="221609" y="2776727"/>
                </a:lnTo>
                <a:lnTo>
                  <a:pt x="259297" y="2801029"/>
                </a:lnTo>
                <a:lnTo>
                  <a:pt x="299109" y="2822100"/>
                </a:lnTo>
                <a:lnTo>
                  <a:pt x="340859" y="2839754"/>
                </a:lnTo>
                <a:lnTo>
                  <a:pt x="384362" y="2853807"/>
                </a:lnTo>
                <a:lnTo>
                  <a:pt x="429434" y="2864074"/>
                </a:lnTo>
                <a:lnTo>
                  <a:pt x="475889" y="2870369"/>
                </a:lnTo>
                <a:lnTo>
                  <a:pt x="523544" y="2872509"/>
                </a:lnTo>
                <a:lnTo>
                  <a:pt x="6118483" y="2872509"/>
                </a:lnTo>
                <a:lnTo>
                  <a:pt x="6118483" y="0"/>
                </a:lnTo>
                <a:close/>
              </a:path>
            </a:pathLst>
          </a:custGeom>
          <a:solidFill>
            <a:srgbClr val="252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1247" y="2903184"/>
            <a:ext cx="2113280" cy="5454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210000"/>
              </a:lnSpc>
              <a:spcBef>
                <a:spcPts val="95"/>
              </a:spcBef>
            </a:pPr>
            <a:r>
              <a:rPr lang="uk-UA" sz="1650" spc="2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Розміщення складу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5694" y="303476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366480" y="0"/>
                </a:moveTo>
                <a:lnTo>
                  <a:pt x="52354" y="0"/>
                </a:lnTo>
                <a:lnTo>
                  <a:pt x="31977" y="4113"/>
                </a:lnTo>
                <a:lnTo>
                  <a:pt x="15335" y="15331"/>
                </a:lnTo>
                <a:lnTo>
                  <a:pt x="4114" y="31973"/>
                </a:lnTo>
                <a:lnTo>
                  <a:pt x="0" y="52354"/>
                </a:lnTo>
                <a:lnTo>
                  <a:pt x="0" y="366480"/>
                </a:lnTo>
                <a:lnTo>
                  <a:pt x="4114" y="386862"/>
                </a:lnTo>
                <a:lnTo>
                  <a:pt x="15335" y="403503"/>
                </a:lnTo>
                <a:lnTo>
                  <a:pt x="31977" y="414721"/>
                </a:lnTo>
                <a:lnTo>
                  <a:pt x="52354" y="418835"/>
                </a:lnTo>
                <a:lnTo>
                  <a:pt x="366480" y="418835"/>
                </a:lnTo>
                <a:lnTo>
                  <a:pt x="386857" y="414721"/>
                </a:lnTo>
                <a:lnTo>
                  <a:pt x="403499" y="403503"/>
                </a:lnTo>
                <a:lnTo>
                  <a:pt x="414720" y="386862"/>
                </a:lnTo>
                <a:lnTo>
                  <a:pt x="418835" y="366480"/>
                </a:lnTo>
                <a:lnTo>
                  <a:pt x="418835" y="52354"/>
                </a:lnTo>
                <a:lnTo>
                  <a:pt x="414720" y="31973"/>
                </a:lnTo>
                <a:lnTo>
                  <a:pt x="403499" y="15331"/>
                </a:lnTo>
                <a:lnTo>
                  <a:pt x="386857" y="4113"/>
                </a:lnTo>
                <a:lnTo>
                  <a:pt x="36648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032500" y="5458943"/>
            <a:ext cx="942676" cy="10339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16</a:t>
            </a:r>
            <a:endParaRPr lang="ru-RU" dirty="0"/>
          </a:p>
        </p:txBody>
      </p:sp>
      <p:graphicFrame>
        <p:nvGraphicFramePr>
          <p:cNvPr id="1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76825"/>
              </p:ext>
            </p:extLst>
          </p:nvPr>
        </p:nvGraphicFramePr>
        <p:xfrm>
          <a:off x="14928850" y="638285"/>
          <a:ext cx="4876801" cy="1074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5" noProof="0" dirty="0" err="1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кв.м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uk-UA" sz="1200" b="1" spc="20" noProof="0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тип</a:t>
                      </a:r>
                      <a:endParaRPr lang="uk-UA" sz="1200" noProof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3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71</a:t>
                      </a:r>
                      <a:r>
                        <a:rPr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,6</a:t>
                      </a:r>
                      <a:r>
                        <a:rPr lang="uk-UA" sz="1200" spc="1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0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uk-UA" sz="1200" spc="35" dirty="0" smtClean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розміщення складу</a:t>
                      </a:r>
                      <a:endParaRPr sz="12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lang="uk-UA" sz="1200" noProof="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  <a:tr h="132368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6" name="object 2"/>
          <p:cNvSpPr txBox="1"/>
          <p:nvPr/>
        </p:nvSpPr>
        <p:spPr>
          <a:xfrm>
            <a:off x="1034388" y="627471"/>
            <a:ext cx="3906520" cy="654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4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вокзалу</a:t>
            </a:r>
            <a:r>
              <a:rPr sz="1650" b="1" spc="-5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650" b="1" spc="-35" dirty="0" err="1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станції</a:t>
            </a:r>
            <a:r>
              <a:rPr sz="1650" b="1" spc="-60" dirty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650" b="1" spc="-10" dirty="0" smtClean="0">
                <a:solidFill>
                  <a:srgbClr val="252A8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Вінниця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1650" spc="-45" dirty="0" smtClean="0">
                <a:solidFill>
                  <a:srgbClr val="2F2F2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Приміщення багажного відділення</a:t>
            </a:r>
            <a:endParaRPr sz="16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437</Words>
  <Application>Microsoft Office PowerPoint</Application>
  <PresentationFormat>Произвольный</PresentationFormat>
  <Paragraphs>91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Open Sans Light</vt:lpstr>
      <vt:lpstr>Open Sans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Хмельницький</dc:title>
  <dc:creator>Designer</dc:creator>
  <cp:lastModifiedBy>Васецька Ксенія Василівна</cp:lastModifiedBy>
  <cp:revision>27</cp:revision>
  <dcterms:created xsi:type="dcterms:W3CDTF">2021-05-25T14:41:22Z</dcterms:created>
  <dcterms:modified xsi:type="dcterms:W3CDTF">2021-08-04T15:45:56Z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2021-05-25T00:00:00Z</vt:filetime>
  </property>
</Properties>
</file>