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75525" cy="104949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54" d="100"/>
          <a:sy n="154" d="100"/>
        </p:scale>
        <p:origin x="186" y="3588"/>
      </p:cViewPr>
      <p:guideLst>
        <p:guide orient="horz" pos="3305"/>
        <p:guide pos="23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24344" cy="100949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2019-04-15T14:23:22Z</dcterms:modified>
</cp:coreProperties>
</file>