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00"/>
    <a:srgbClr val="068D90"/>
    <a:srgbClr val="7108B7"/>
    <a:srgbClr val="4360ED"/>
    <a:srgbClr val="F709CA"/>
    <a:srgbClr val="D537B3"/>
    <a:srgbClr val="953B28"/>
    <a:srgbClr val="FFC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6" autoAdjust="0"/>
  </p:normalViewPr>
  <p:slideViewPr>
    <p:cSldViewPr>
      <p:cViewPr varScale="1">
        <p:scale>
          <a:sx n="66" d="100"/>
          <a:sy n="66" d="100"/>
        </p:scale>
        <p:origin x="55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813" y="-1"/>
            <a:ext cx="15078287" cy="11308715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0" y="0"/>
            <a:ext cx="6282690" cy="11308715"/>
            <a:chOff x="0" y="0"/>
            <a:chExt cx="6282690" cy="1130871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282690" cy="11308715"/>
            </a:xfrm>
            <a:custGeom>
              <a:avLst/>
              <a:gdLst/>
              <a:ahLst/>
              <a:cxnLst/>
              <a:rect l="l" t="t" r="r" b="b"/>
              <a:pathLst>
                <a:path w="6282690" h="11308715">
                  <a:moveTo>
                    <a:pt x="628253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6282531" y="11308556"/>
                  </a:lnTo>
                  <a:lnTo>
                    <a:pt x="6282531" y="0"/>
                  </a:lnTo>
                  <a:close/>
                </a:path>
              </a:pathLst>
            </a:custGeom>
            <a:solidFill>
              <a:srgbClr val="25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47076" y="2094185"/>
              <a:ext cx="4526915" cy="398780"/>
            </a:xfrm>
            <a:custGeom>
              <a:avLst/>
              <a:gdLst/>
              <a:ahLst/>
              <a:cxnLst/>
              <a:rect l="l" t="t" r="r" b="b"/>
              <a:pathLst>
                <a:path w="4526915" h="398780">
                  <a:moveTo>
                    <a:pt x="334594" y="4864"/>
                  </a:moveTo>
                  <a:lnTo>
                    <a:pt x="246697" y="4889"/>
                  </a:lnTo>
                  <a:lnTo>
                    <a:pt x="171653" y="174459"/>
                  </a:lnTo>
                  <a:lnTo>
                    <a:pt x="169278" y="174459"/>
                  </a:lnTo>
                  <a:lnTo>
                    <a:pt x="94322" y="4889"/>
                  </a:lnTo>
                  <a:lnTo>
                    <a:pt x="0" y="4864"/>
                  </a:lnTo>
                  <a:lnTo>
                    <a:pt x="0" y="20281"/>
                  </a:lnTo>
                  <a:lnTo>
                    <a:pt x="118935" y="274205"/>
                  </a:lnTo>
                  <a:lnTo>
                    <a:pt x="91516" y="330822"/>
                  </a:lnTo>
                  <a:lnTo>
                    <a:pt x="91567" y="346214"/>
                  </a:lnTo>
                  <a:lnTo>
                    <a:pt x="184035" y="346214"/>
                  </a:lnTo>
                  <a:lnTo>
                    <a:pt x="334594" y="20281"/>
                  </a:lnTo>
                  <a:lnTo>
                    <a:pt x="334594" y="4864"/>
                  </a:lnTo>
                  <a:close/>
                </a:path>
                <a:path w="4526915" h="398780">
                  <a:moveTo>
                    <a:pt x="675055" y="329399"/>
                  </a:moveTo>
                  <a:lnTo>
                    <a:pt x="554456" y="166535"/>
                  </a:lnTo>
                  <a:lnTo>
                    <a:pt x="663841" y="19507"/>
                  </a:lnTo>
                  <a:lnTo>
                    <a:pt x="663841" y="4864"/>
                  </a:lnTo>
                  <a:lnTo>
                    <a:pt x="568680" y="4864"/>
                  </a:lnTo>
                  <a:lnTo>
                    <a:pt x="481622" y="126403"/>
                  </a:lnTo>
                  <a:lnTo>
                    <a:pt x="461810" y="126403"/>
                  </a:lnTo>
                  <a:lnTo>
                    <a:pt x="461810" y="4864"/>
                  </a:lnTo>
                  <a:lnTo>
                    <a:pt x="372491" y="4864"/>
                  </a:lnTo>
                  <a:lnTo>
                    <a:pt x="372491" y="344043"/>
                  </a:lnTo>
                  <a:lnTo>
                    <a:pt x="461810" y="344043"/>
                  </a:lnTo>
                  <a:lnTo>
                    <a:pt x="461810" y="210820"/>
                  </a:lnTo>
                  <a:lnTo>
                    <a:pt x="482206" y="210820"/>
                  </a:lnTo>
                  <a:lnTo>
                    <a:pt x="578446" y="344043"/>
                  </a:lnTo>
                  <a:lnTo>
                    <a:pt x="675055" y="344043"/>
                  </a:lnTo>
                  <a:lnTo>
                    <a:pt x="675055" y="329399"/>
                  </a:lnTo>
                  <a:close/>
                </a:path>
                <a:path w="4526915" h="398780">
                  <a:moveTo>
                    <a:pt x="998651" y="128346"/>
                  </a:moveTo>
                  <a:lnTo>
                    <a:pt x="990815" y="90766"/>
                  </a:lnTo>
                  <a:lnTo>
                    <a:pt x="988618" y="80213"/>
                  </a:lnTo>
                  <a:lnTo>
                    <a:pt x="961199" y="40970"/>
                  </a:lnTo>
                  <a:lnTo>
                    <a:pt x="920419" y="14541"/>
                  </a:lnTo>
                  <a:lnTo>
                    <a:pt x="907389" y="12026"/>
                  </a:lnTo>
                  <a:lnTo>
                    <a:pt x="907389" y="128841"/>
                  </a:lnTo>
                  <a:lnTo>
                    <a:pt x="904481" y="143548"/>
                  </a:lnTo>
                  <a:lnTo>
                    <a:pt x="896531" y="155651"/>
                  </a:lnTo>
                  <a:lnTo>
                    <a:pt x="884745" y="163868"/>
                  </a:lnTo>
                  <a:lnTo>
                    <a:pt x="870305" y="166903"/>
                  </a:lnTo>
                  <a:lnTo>
                    <a:pt x="816140" y="166903"/>
                  </a:lnTo>
                  <a:lnTo>
                    <a:pt x="816140" y="90766"/>
                  </a:lnTo>
                  <a:lnTo>
                    <a:pt x="870305" y="90766"/>
                  </a:lnTo>
                  <a:lnTo>
                    <a:pt x="884745" y="93789"/>
                  </a:lnTo>
                  <a:lnTo>
                    <a:pt x="896531" y="102019"/>
                  </a:lnTo>
                  <a:lnTo>
                    <a:pt x="904481" y="114134"/>
                  </a:lnTo>
                  <a:lnTo>
                    <a:pt x="907389" y="128841"/>
                  </a:lnTo>
                  <a:lnTo>
                    <a:pt x="907389" y="12026"/>
                  </a:lnTo>
                  <a:lnTo>
                    <a:pt x="870305" y="4864"/>
                  </a:lnTo>
                  <a:lnTo>
                    <a:pt x="726808" y="4864"/>
                  </a:lnTo>
                  <a:lnTo>
                    <a:pt x="726808" y="344043"/>
                  </a:lnTo>
                  <a:lnTo>
                    <a:pt x="816140" y="344043"/>
                  </a:lnTo>
                  <a:lnTo>
                    <a:pt x="816140" y="251802"/>
                  </a:lnTo>
                  <a:lnTo>
                    <a:pt x="870305" y="251802"/>
                  </a:lnTo>
                  <a:lnTo>
                    <a:pt x="920419" y="242125"/>
                  </a:lnTo>
                  <a:lnTo>
                    <a:pt x="961199" y="215696"/>
                  </a:lnTo>
                  <a:lnTo>
                    <a:pt x="988618" y="176453"/>
                  </a:lnTo>
                  <a:lnTo>
                    <a:pt x="990612" y="166903"/>
                  </a:lnTo>
                  <a:lnTo>
                    <a:pt x="998651" y="128346"/>
                  </a:lnTo>
                  <a:close/>
                </a:path>
                <a:path w="4526915" h="398780">
                  <a:moveTo>
                    <a:pt x="1300467" y="246456"/>
                  </a:moveTo>
                  <a:lnTo>
                    <a:pt x="1297305" y="223862"/>
                  </a:lnTo>
                  <a:lnTo>
                    <a:pt x="1288338" y="203555"/>
                  </a:lnTo>
                  <a:lnTo>
                    <a:pt x="1274381" y="185788"/>
                  </a:lnTo>
                  <a:lnTo>
                    <a:pt x="1256195" y="170802"/>
                  </a:lnTo>
                  <a:lnTo>
                    <a:pt x="1270508" y="156629"/>
                  </a:lnTo>
                  <a:lnTo>
                    <a:pt x="1281379" y="140398"/>
                  </a:lnTo>
                  <a:lnTo>
                    <a:pt x="1288288" y="122288"/>
                  </a:lnTo>
                  <a:lnTo>
                    <a:pt x="1290701" y="102463"/>
                  </a:lnTo>
                  <a:lnTo>
                    <a:pt x="1279906" y="60515"/>
                  </a:lnTo>
                  <a:lnTo>
                    <a:pt x="1250810" y="28181"/>
                  </a:lnTo>
                  <a:lnTo>
                    <a:pt x="1208354" y="7366"/>
                  </a:lnTo>
                  <a:lnTo>
                    <a:pt x="1157478" y="0"/>
                  </a:lnTo>
                  <a:lnTo>
                    <a:pt x="1129372" y="1143"/>
                  </a:lnTo>
                  <a:lnTo>
                    <a:pt x="1100455" y="4330"/>
                  </a:lnTo>
                  <a:lnTo>
                    <a:pt x="1073658" y="9258"/>
                  </a:lnTo>
                  <a:lnTo>
                    <a:pt x="1051864" y="15608"/>
                  </a:lnTo>
                  <a:lnTo>
                    <a:pt x="1051864" y="104914"/>
                  </a:lnTo>
                  <a:lnTo>
                    <a:pt x="1076248" y="97205"/>
                  </a:lnTo>
                  <a:lnTo>
                    <a:pt x="1102956" y="91186"/>
                  </a:lnTo>
                  <a:lnTo>
                    <a:pt x="1129296" y="87274"/>
                  </a:lnTo>
                  <a:lnTo>
                    <a:pt x="1152588" y="85877"/>
                  </a:lnTo>
                  <a:lnTo>
                    <a:pt x="1169797" y="87337"/>
                  </a:lnTo>
                  <a:lnTo>
                    <a:pt x="1184795" y="92100"/>
                  </a:lnTo>
                  <a:lnTo>
                    <a:pt x="1195412" y="100698"/>
                  </a:lnTo>
                  <a:lnTo>
                    <a:pt x="1199438" y="113690"/>
                  </a:lnTo>
                  <a:lnTo>
                    <a:pt x="1195349" y="125120"/>
                  </a:lnTo>
                  <a:lnTo>
                    <a:pt x="1184617" y="132664"/>
                  </a:lnTo>
                  <a:lnTo>
                    <a:pt x="1169581" y="136817"/>
                  </a:lnTo>
                  <a:lnTo>
                    <a:pt x="1152588" y="138087"/>
                  </a:lnTo>
                  <a:lnTo>
                    <a:pt x="1105255" y="138087"/>
                  </a:lnTo>
                  <a:lnTo>
                    <a:pt x="1105255" y="209359"/>
                  </a:lnTo>
                  <a:lnTo>
                    <a:pt x="1162354" y="209359"/>
                  </a:lnTo>
                  <a:lnTo>
                    <a:pt x="1178737" y="210515"/>
                  </a:lnTo>
                  <a:lnTo>
                    <a:pt x="1193825" y="214591"/>
                  </a:lnTo>
                  <a:lnTo>
                    <a:pt x="1204899" y="222516"/>
                  </a:lnTo>
                  <a:lnTo>
                    <a:pt x="1209205" y="235204"/>
                  </a:lnTo>
                  <a:lnTo>
                    <a:pt x="1204290" y="248208"/>
                  </a:lnTo>
                  <a:lnTo>
                    <a:pt x="1191361" y="256819"/>
                  </a:lnTo>
                  <a:lnTo>
                    <a:pt x="1173124" y="261581"/>
                  </a:lnTo>
                  <a:lnTo>
                    <a:pt x="1152296" y="263042"/>
                  </a:lnTo>
                  <a:lnTo>
                    <a:pt x="1128839" y="262051"/>
                  </a:lnTo>
                  <a:lnTo>
                    <a:pt x="1101750" y="258826"/>
                  </a:lnTo>
                  <a:lnTo>
                    <a:pt x="1073404" y="252945"/>
                  </a:lnTo>
                  <a:lnTo>
                    <a:pt x="1046111" y="243992"/>
                  </a:lnTo>
                  <a:lnTo>
                    <a:pt x="1046111" y="333311"/>
                  </a:lnTo>
                  <a:lnTo>
                    <a:pt x="1068743" y="339661"/>
                  </a:lnTo>
                  <a:lnTo>
                    <a:pt x="1097419" y="344601"/>
                  </a:lnTo>
                  <a:lnTo>
                    <a:pt x="1128217" y="347802"/>
                  </a:lnTo>
                  <a:lnTo>
                    <a:pt x="1157173" y="348932"/>
                  </a:lnTo>
                  <a:lnTo>
                    <a:pt x="1211275" y="341566"/>
                  </a:lnTo>
                  <a:lnTo>
                    <a:pt x="1257007" y="320751"/>
                  </a:lnTo>
                  <a:lnTo>
                    <a:pt x="1288643" y="288404"/>
                  </a:lnTo>
                  <a:lnTo>
                    <a:pt x="1300467" y="246456"/>
                  </a:lnTo>
                  <a:close/>
                </a:path>
                <a:path w="4526915" h="398780">
                  <a:moveTo>
                    <a:pt x="1664754" y="319824"/>
                  </a:moveTo>
                  <a:lnTo>
                    <a:pt x="1652739" y="286677"/>
                  </a:lnTo>
                  <a:lnTo>
                    <a:pt x="1626095" y="213118"/>
                  </a:lnTo>
                  <a:lnTo>
                    <a:pt x="1589278" y="111493"/>
                  </a:lnTo>
                  <a:lnTo>
                    <a:pt x="1553121" y="11696"/>
                  </a:lnTo>
                  <a:lnTo>
                    <a:pt x="1530629" y="11696"/>
                  </a:lnTo>
                  <a:lnTo>
                    <a:pt x="1530629" y="213118"/>
                  </a:lnTo>
                  <a:lnTo>
                    <a:pt x="1465033" y="213118"/>
                  </a:lnTo>
                  <a:lnTo>
                    <a:pt x="1496656" y="111493"/>
                  </a:lnTo>
                  <a:lnTo>
                    <a:pt x="1499019" y="111493"/>
                  </a:lnTo>
                  <a:lnTo>
                    <a:pt x="1530629" y="213118"/>
                  </a:lnTo>
                  <a:lnTo>
                    <a:pt x="1530629" y="11696"/>
                  </a:lnTo>
                  <a:lnTo>
                    <a:pt x="1442542" y="11696"/>
                  </a:lnTo>
                  <a:lnTo>
                    <a:pt x="1334998" y="319824"/>
                  </a:lnTo>
                  <a:lnTo>
                    <a:pt x="1334998" y="343877"/>
                  </a:lnTo>
                  <a:lnTo>
                    <a:pt x="1422971" y="343877"/>
                  </a:lnTo>
                  <a:lnTo>
                    <a:pt x="1441094" y="286677"/>
                  </a:lnTo>
                  <a:lnTo>
                    <a:pt x="1554162" y="286677"/>
                  </a:lnTo>
                  <a:lnTo>
                    <a:pt x="1572958" y="343877"/>
                  </a:lnTo>
                  <a:lnTo>
                    <a:pt x="1664754" y="343877"/>
                  </a:lnTo>
                  <a:lnTo>
                    <a:pt x="1664754" y="319824"/>
                  </a:lnTo>
                  <a:close/>
                </a:path>
                <a:path w="4526915" h="398780">
                  <a:moveTo>
                    <a:pt x="2019427" y="319989"/>
                  </a:moveTo>
                  <a:lnTo>
                    <a:pt x="1911997" y="11696"/>
                  </a:lnTo>
                  <a:lnTo>
                    <a:pt x="1799856" y="11696"/>
                  </a:lnTo>
                  <a:lnTo>
                    <a:pt x="1692960" y="319989"/>
                  </a:lnTo>
                  <a:lnTo>
                    <a:pt x="1692960" y="344043"/>
                  </a:lnTo>
                  <a:lnTo>
                    <a:pt x="1780971" y="344043"/>
                  </a:lnTo>
                  <a:lnTo>
                    <a:pt x="1854568" y="114071"/>
                  </a:lnTo>
                  <a:lnTo>
                    <a:pt x="1856943" y="114071"/>
                  </a:lnTo>
                  <a:lnTo>
                    <a:pt x="1926043" y="344043"/>
                  </a:lnTo>
                  <a:lnTo>
                    <a:pt x="2019427" y="344043"/>
                  </a:lnTo>
                  <a:lnTo>
                    <a:pt x="2019427" y="319989"/>
                  </a:lnTo>
                  <a:close/>
                </a:path>
                <a:path w="4526915" h="398780">
                  <a:moveTo>
                    <a:pt x="2167445" y="4851"/>
                  </a:moveTo>
                  <a:lnTo>
                    <a:pt x="2078139" y="4851"/>
                  </a:lnTo>
                  <a:lnTo>
                    <a:pt x="2078139" y="344043"/>
                  </a:lnTo>
                  <a:lnTo>
                    <a:pt x="2167445" y="344043"/>
                  </a:lnTo>
                  <a:lnTo>
                    <a:pt x="2167445" y="4851"/>
                  </a:lnTo>
                  <a:close/>
                </a:path>
                <a:path w="4526915" h="398780">
                  <a:moveTo>
                    <a:pt x="2501823" y="246456"/>
                  </a:moveTo>
                  <a:lnTo>
                    <a:pt x="2498661" y="223862"/>
                  </a:lnTo>
                  <a:lnTo>
                    <a:pt x="2489695" y="203555"/>
                  </a:lnTo>
                  <a:lnTo>
                    <a:pt x="2475738" y="185788"/>
                  </a:lnTo>
                  <a:lnTo>
                    <a:pt x="2457551" y="170802"/>
                  </a:lnTo>
                  <a:lnTo>
                    <a:pt x="2471864" y="156629"/>
                  </a:lnTo>
                  <a:lnTo>
                    <a:pt x="2482735" y="140398"/>
                  </a:lnTo>
                  <a:lnTo>
                    <a:pt x="2489644" y="122288"/>
                  </a:lnTo>
                  <a:lnTo>
                    <a:pt x="2492057" y="102463"/>
                  </a:lnTo>
                  <a:lnTo>
                    <a:pt x="2481262" y="60515"/>
                  </a:lnTo>
                  <a:lnTo>
                    <a:pt x="2452166" y="28181"/>
                  </a:lnTo>
                  <a:lnTo>
                    <a:pt x="2409698" y="7366"/>
                  </a:lnTo>
                  <a:lnTo>
                    <a:pt x="2358821" y="0"/>
                  </a:lnTo>
                  <a:lnTo>
                    <a:pt x="2330678" y="1130"/>
                  </a:lnTo>
                  <a:lnTo>
                    <a:pt x="2301671" y="4318"/>
                  </a:lnTo>
                  <a:lnTo>
                    <a:pt x="2274760" y="9245"/>
                  </a:lnTo>
                  <a:lnTo>
                    <a:pt x="2252929" y="15608"/>
                  </a:lnTo>
                  <a:lnTo>
                    <a:pt x="2252929" y="104914"/>
                  </a:lnTo>
                  <a:lnTo>
                    <a:pt x="2277351" y="97205"/>
                  </a:lnTo>
                  <a:lnTo>
                    <a:pt x="2304161" y="91186"/>
                  </a:lnTo>
                  <a:lnTo>
                    <a:pt x="2330615" y="87274"/>
                  </a:lnTo>
                  <a:lnTo>
                    <a:pt x="2353945" y="85877"/>
                  </a:lnTo>
                  <a:lnTo>
                    <a:pt x="2371153" y="87337"/>
                  </a:lnTo>
                  <a:lnTo>
                    <a:pt x="2386165" y="92100"/>
                  </a:lnTo>
                  <a:lnTo>
                    <a:pt x="2396782" y="100698"/>
                  </a:lnTo>
                  <a:lnTo>
                    <a:pt x="2400808" y="113690"/>
                  </a:lnTo>
                  <a:lnTo>
                    <a:pt x="2396706" y="125120"/>
                  </a:lnTo>
                  <a:lnTo>
                    <a:pt x="2385974" y="132664"/>
                  </a:lnTo>
                  <a:lnTo>
                    <a:pt x="2370950" y="136817"/>
                  </a:lnTo>
                  <a:lnTo>
                    <a:pt x="2353945" y="138087"/>
                  </a:lnTo>
                  <a:lnTo>
                    <a:pt x="2306612" y="138087"/>
                  </a:lnTo>
                  <a:lnTo>
                    <a:pt x="2306612" y="209359"/>
                  </a:lnTo>
                  <a:lnTo>
                    <a:pt x="2363711" y="209359"/>
                  </a:lnTo>
                  <a:lnTo>
                    <a:pt x="2380094" y="210515"/>
                  </a:lnTo>
                  <a:lnTo>
                    <a:pt x="2395182" y="214591"/>
                  </a:lnTo>
                  <a:lnTo>
                    <a:pt x="2406256" y="222516"/>
                  </a:lnTo>
                  <a:lnTo>
                    <a:pt x="2410561" y="235204"/>
                  </a:lnTo>
                  <a:lnTo>
                    <a:pt x="2405697" y="248208"/>
                  </a:lnTo>
                  <a:lnTo>
                    <a:pt x="2392870" y="256819"/>
                  </a:lnTo>
                  <a:lnTo>
                    <a:pt x="2374735" y="261581"/>
                  </a:lnTo>
                  <a:lnTo>
                    <a:pt x="2353945" y="263042"/>
                  </a:lnTo>
                  <a:lnTo>
                    <a:pt x="2330539" y="262051"/>
                  </a:lnTo>
                  <a:lnTo>
                    <a:pt x="2303551" y="258826"/>
                  </a:lnTo>
                  <a:lnTo>
                    <a:pt x="2275294" y="252945"/>
                  </a:lnTo>
                  <a:lnTo>
                    <a:pt x="2248052" y="243992"/>
                  </a:lnTo>
                  <a:lnTo>
                    <a:pt x="2248052" y="333311"/>
                  </a:lnTo>
                  <a:lnTo>
                    <a:pt x="2270633" y="339661"/>
                  </a:lnTo>
                  <a:lnTo>
                    <a:pt x="2299220" y="344601"/>
                  </a:lnTo>
                  <a:lnTo>
                    <a:pt x="2329916" y="347802"/>
                  </a:lnTo>
                  <a:lnTo>
                    <a:pt x="2358821" y="348932"/>
                  </a:lnTo>
                  <a:lnTo>
                    <a:pt x="2412873" y="341566"/>
                  </a:lnTo>
                  <a:lnTo>
                    <a:pt x="2458504" y="320751"/>
                  </a:lnTo>
                  <a:lnTo>
                    <a:pt x="2490051" y="288404"/>
                  </a:lnTo>
                  <a:lnTo>
                    <a:pt x="2501823" y="246456"/>
                  </a:lnTo>
                  <a:close/>
                </a:path>
                <a:path w="4526915" h="398780">
                  <a:moveTo>
                    <a:pt x="2864269" y="4470"/>
                  </a:moveTo>
                  <a:lnTo>
                    <a:pt x="2774975" y="4470"/>
                  </a:lnTo>
                  <a:lnTo>
                    <a:pt x="2774975" y="126390"/>
                  </a:lnTo>
                  <a:lnTo>
                    <a:pt x="2656001" y="126390"/>
                  </a:lnTo>
                  <a:lnTo>
                    <a:pt x="2656001" y="4470"/>
                  </a:lnTo>
                  <a:lnTo>
                    <a:pt x="2566670" y="4470"/>
                  </a:lnTo>
                  <a:lnTo>
                    <a:pt x="2566670" y="126390"/>
                  </a:lnTo>
                  <a:lnTo>
                    <a:pt x="2566670" y="210210"/>
                  </a:lnTo>
                  <a:lnTo>
                    <a:pt x="2566670" y="343560"/>
                  </a:lnTo>
                  <a:lnTo>
                    <a:pt x="2656001" y="343560"/>
                  </a:lnTo>
                  <a:lnTo>
                    <a:pt x="2656001" y="210210"/>
                  </a:lnTo>
                  <a:lnTo>
                    <a:pt x="2774975" y="210210"/>
                  </a:lnTo>
                  <a:lnTo>
                    <a:pt x="2774975" y="343560"/>
                  </a:lnTo>
                  <a:lnTo>
                    <a:pt x="2864269" y="343560"/>
                  </a:lnTo>
                  <a:lnTo>
                    <a:pt x="2864269" y="210210"/>
                  </a:lnTo>
                  <a:lnTo>
                    <a:pt x="2864269" y="126390"/>
                  </a:lnTo>
                  <a:lnTo>
                    <a:pt x="2864269" y="4470"/>
                  </a:lnTo>
                  <a:close/>
                </a:path>
                <a:path w="4526915" h="398780">
                  <a:moveTo>
                    <a:pt x="3257943" y="4864"/>
                  </a:moveTo>
                  <a:lnTo>
                    <a:pt x="3171609" y="4864"/>
                  </a:lnTo>
                  <a:lnTo>
                    <a:pt x="3039897" y="202907"/>
                  </a:lnTo>
                  <a:lnTo>
                    <a:pt x="3039897" y="4864"/>
                  </a:lnTo>
                  <a:lnTo>
                    <a:pt x="2950591" y="4864"/>
                  </a:lnTo>
                  <a:lnTo>
                    <a:pt x="2950591" y="344055"/>
                  </a:lnTo>
                  <a:lnTo>
                    <a:pt x="3036938" y="344055"/>
                  </a:lnTo>
                  <a:lnTo>
                    <a:pt x="3168637" y="148069"/>
                  </a:lnTo>
                  <a:lnTo>
                    <a:pt x="3168637" y="344055"/>
                  </a:lnTo>
                  <a:lnTo>
                    <a:pt x="3257943" y="344055"/>
                  </a:lnTo>
                  <a:lnTo>
                    <a:pt x="3257943" y="4864"/>
                  </a:lnTo>
                  <a:close/>
                </a:path>
                <a:path w="4526915" h="398780">
                  <a:moveTo>
                    <a:pt x="3680320" y="259600"/>
                  </a:moveTo>
                  <a:lnTo>
                    <a:pt x="3634067" y="259600"/>
                  </a:lnTo>
                  <a:lnTo>
                    <a:pt x="3634067" y="4864"/>
                  </a:lnTo>
                  <a:lnTo>
                    <a:pt x="3544760" y="4864"/>
                  </a:lnTo>
                  <a:lnTo>
                    <a:pt x="3544760" y="259130"/>
                  </a:lnTo>
                  <a:lnTo>
                    <a:pt x="3433584" y="259130"/>
                  </a:lnTo>
                  <a:lnTo>
                    <a:pt x="3433584" y="4864"/>
                  </a:lnTo>
                  <a:lnTo>
                    <a:pt x="3344265" y="4864"/>
                  </a:lnTo>
                  <a:lnTo>
                    <a:pt x="3344265" y="344043"/>
                  </a:lnTo>
                  <a:lnTo>
                    <a:pt x="3595014" y="344043"/>
                  </a:lnTo>
                  <a:lnTo>
                    <a:pt x="3595014" y="398703"/>
                  </a:lnTo>
                  <a:lnTo>
                    <a:pt x="3670566" y="398703"/>
                  </a:lnTo>
                  <a:lnTo>
                    <a:pt x="3680320" y="259600"/>
                  </a:lnTo>
                  <a:close/>
                </a:path>
                <a:path w="4526915" h="398780">
                  <a:moveTo>
                    <a:pt x="4004170" y="4864"/>
                  </a:moveTo>
                  <a:lnTo>
                    <a:pt x="3914864" y="4864"/>
                  </a:lnTo>
                  <a:lnTo>
                    <a:pt x="3914864" y="90766"/>
                  </a:lnTo>
                  <a:lnTo>
                    <a:pt x="3914864" y="174447"/>
                  </a:lnTo>
                  <a:lnTo>
                    <a:pt x="3854246" y="174447"/>
                  </a:lnTo>
                  <a:lnTo>
                    <a:pt x="3839807" y="171119"/>
                  </a:lnTo>
                  <a:lnTo>
                    <a:pt x="3828008" y="162090"/>
                  </a:lnTo>
                  <a:lnTo>
                    <a:pt x="3820071" y="148767"/>
                  </a:lnTo>
                  <a:lnTo>
                    <a:pt x="3817150" y="132600"/>
                  </a:lnTo>
                  <a:lnTo>
                    <a:pt x="3820071" y="116433"/>
                  </a:lnTo>
                  <a:lnTo>
                    <a:pt x="3828008" y="103124"/>
                  </a:lnTo>
                  <a:lnTo>
                    <a:pt x="3839807" y="94094"/>
                  </a:lnTo>
                  <a:lnTo>
                    <a:pt x="3854246" y="90766"/>
                  </a:lnTo>
                  <a:lnTo>
                    <a:pt x="3914864" y="90766"/>
                  </a:lnTo>
                  <a:lnTo>
                    <a:pt x="3914864" y="4864"/>
                  </a:lnTo>
                  <a:lnTo>
                    <a:pt x="3854246" y="4864"/>
                  </a:lnTo>
                  <a:lnTo>
                    <a:pt x="3804043" y="14554"/>
                  </a:lnTo>
                  <a:lnTo>
                    <a:pt x="3763048" y="40970"/>
                  </a:lnTo>
                  <a:lnTo>
                    <a:pt x="3735425" y="80213"/>
                  </a:lnTo>
                  <a:lnTo>
                    <a:pt x="3725303" y="128333"/>
                  </a:lnTo>
                  <a:lnTo>
                    <a:pt x="3729075" y="158038"/>
                  </a:lnTo>
                  <a:lnTo>
                    <a:pt x="3739743" y="185254"/>
                  </a:lnTo>
                  <a:lnTo>
                    <a:pt x="3756304" y="208838"/>
                  </a:lnTo>
                  <a:lnTo>
                    <a:pt x="3777780" y="227660"/>
                  </a:lnTo>
                  <a:lnTo>
                    <a:pt x="3719538" y="329399"/>
                  </a:lnTo>
                  <a:lnTo>
                    <a:pt x="3719538" y="344043"/>
                  </a:lnTo>
                  <a:lnTo>
                    <a:pt x="3808831" y="344043"/>
                  </a:lnTo>
                  <a:lnTo>
                    <a:pt x="3859631" y="248386"/>
                  </a:lnTo>
                  <a:lnTo>
                    <a:pt x="3914864" y="248386"/>
                  </a:lnTo>
                  <a:lnTo>
                    <a:pt x="3914864" y="344043"/>
                  </a:lnTo>
                  <a:lnTo>
                    <a:pt x="4004170" y="344043"/>
                  </a:lnTo>
                  <a:lnTo>
                    <a:pt x="4004170" y="248386"/>
                  </a:lnTo>
                  <a:lnTo>
                    <a:pt x="4004170" y="174447"/>
                  </a:lnTo>
                  <a:lnTo>
                    <a:pt x="4004170" y="90766"/>
                  </a:lnTo>
                  <a:lnTo>
                    <a:pt x="4004170" y="4864"/>
                  </a:lnTo>
                  <a:close/>
                </a:path>
                <a:path w="4526915" h="398780">
                  <a:moveTo>
                    <a:pt x="4434116" y="149453"/>
                  </a:moveTo>
                  <a:lnTo>
                    <a:pt x="4396816" y="70586"/>
                  </a:lnTo>
                  <a:lnTo>
                    <a:pt x="4350182" y="22377"/>
                  </a:lnTo>
                  <a:lnTo>
                    <a:pt x="4284942" y="4864"/>
                  </a:lnTo>
                  <a:lnTo>
                    <a:pt x="4090847" y="4864"/>
                  </a:lnTo>
                  <a:lnTo>
                    <a:pt x="4090847" y="149453"/>
                  </a:lnTo>
                  <a:lnTo>
                    <a:pt x="4434116" y="149453"/>
                  </a:lnTo>
                  <a:close/>
                </a:path>
                <a:path w="4526915" h="398780">
                  <a:moveTo>
                    <a:pt x="4526318" y="344766"/>
                  </a:moveTo>
                  <a:lnTo>
                    <a:pt x="4457751" y="199453"/>
                  </a:lnTo>
                  <a:lnTo>
                    <a:pt x="4090847" y="199453"/>
                  </a:lnTo>
                  <a:lnTo>
                    <a:pt x="4090847" y="344766"/>
                  </a:lnTo>
                  <a:lnTo>
                    <a:pt x="4526318" y="3447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34388" y="8263487"/>
            <a:ext cx="4451350" cy="104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300" b="1" spc="-80" dirty="0" err="1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План</a:t>
            </a:r>
            <a:r>
              <a:rPr lang="en-US" sz="3300" b="1" spc="-80" dirty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uk-UA" sz="3300" b="1" spc="-80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sz="3300" b="1" spc="-75" dirty="0" err="1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вокзалу</a:t>
            </a:r>
            <a:r>
              <a:rPr sz="3300" b="1" spc="-140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uk-UA" sz="3300" b="1" spc="-140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sz="3300" b="1" spc="-60" dirty="0" err="1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станції</a:t>
            </a:r>
            <a:r>
              <a:rPr sz="3300" b="1" spc="-60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sz="3300" b="1" spc="-955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uk-UA" sz="3300" b="1" spc="-955" dirty="0" smtClean="0">
              <a:solidFill>
                <a:srgbClr val="FFFFFF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uk-UA" sz="3300" b="1" spc="-10" dirty="0" smtClean="0">
                <a:solidFill>
                  <a:srgbClr val="FFFFFF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Рівне</a:t>
            </a:r>
            <a:endParaRPr sz="33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607" y="4049382"/>
            <a:ext cx="10488053" cy="67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1065694" y="627476"/>
            <a:ext cx="3906520" cy="65405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650" b="1" spc="-4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План</a:t>
            </a:r>
            <a:r>
              <a:rPr sz="1650" b="1" spc="-5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b="1" spc="-4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вокзалу</a:t>
            </a:r>
            <a:r>
              <a:rPr sz="1650" b="1" spc="-5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b="1" spc="-35" dirty="0" err="1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станції</a:t>
            </a:r>
            <a:r>
              <a:rPr sz="1650" b="1" spc="-6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uk-UA" sz="1650" b="1" spc="-60" dirty="0" smtClean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Рівне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lang="uk-UA" sz="1650" spc="-4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І поверх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23875" cy="11308715"/>
          </a:xfrm>
          <a:custGeom>
            <a:avLst/>
            <a:gdLst/>
            <a:ahLst/>
            <a:cxnLst/>
            <a:rect l="l" t="t" r="r" b="b"/>
            <a:pathLst>
              <a:path w="523875" h="11308715">
                <a:moveTo>
                  <a:pt x="523544" y="0"/>
                </a:moveTo>
                <a:lnTo>
                  <a:pt x="0" y="0"/>
                </a:lnTo>
                <a:lnTo>
                  <a:pt x="0" y="11308556"/>
                </a:lnTo>
                <a:lnTo>
                  <a:pt x="523544" y="11308556"/>
                </a:lnTo>
                <a:lnTo>
                  <a:pt x="523544" y="0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7076" y="10326084"/>
            <a:ext cx="1280160" cy="459105"/>
          </a:xfrm>
          <a:custGeom>
            <a:avLst/>
            <a:gdLst/>
            <a:ahLst/>
            <a:cxnLst/>
            <a:rect l="l" t="t" r="r" b="b"/>
            <a:pathLst>
              <a:path w="1280160" h="459104">
                <a:moveTo>
                  <a:pt x="679411" y="331368"/>
                </a:moveTo>
                <a:lnTo>
                  <a:pt x="675309" y="297548"/>
                </a:lnTo>
                <a:lnTo>
                  <a:pt x="663473" y="266941"/>
                </a:lnTo>
                <a:lnTo>
                  <a:pt x="644626" y="241007"/>
                </a:lnTo>
                <a:lnTo>
                  <a:pt x="619493" y="221221"/>
                </a:lnTo>
                <a:lnTo>
                  <a:pt x="642467" y="202552"/>
                </a:lnTo>
                <a:lnTo>
                  <a:pt x="660069" y="180390"/>
                </a:lnTo>
                <a:lnTo>
                  <a:pt x="671322" y="155079"/>
                </a:lnTo>
                <a:lnTo>
                  <a:pt x="675297" y="126974"/>
                </a:lnTo>
                <a:lnTo>
                  <a:pt x="667372" y="83464"/>
                </a:lnTo>
                <a:lnTo>
                  <a:pt x="644525" y="48183"/>
                </a:lnTo>
                <a:lnTo>
                  <a:pt x="608088" y="21971"/>
                </a:lnTo>
                <a:lnTo>
                  <a:pt x="559409" y="5638"/>
                </a:lnTo>
                <a:lnTo>
                  <a:pt x="499821" y="12"/>
                </a:lnTo>
                <a:lnTo>
                  <a:pt x="336931" y="12"/>
                </a:lnTo>
                <a:lnTo>
                  <a:pt x="233070" y="216966"/>
                </a:lnTo>
                <a:lnTo>
                  <a:pt x="129921" y="12"/>
                </a:lnTo>
                <a:lnTo>
                  <a:pt x="0" y="12"/>
                </a:lnTo>
                <a:lnTo>
                  <a:pt x="166954" y="353885"/>
                </a:lnTo>
                <a:lnTo>
                  <a:pt x="117208" y="458965"/>
                </a:lnTo>
                <a:lnTo>
                  <a:pt x="245059" y="458965"/>
                </a:lnTo>
                <a:lnTo>
                  <a:pt x="410260" y="113868"/>
                </a:lnTo>
                <a:lnTo>
                  <a:pt x="495300" y="113868"/>
                </a:lnTo>
                <a:lnTo>
                  <a:pt x="519645" y="116408"/>
                </a:lnTo>
                <a:lnTo>
                  <a:pt x="536943" y="123482"/>
                </a:lnTo>
                <a:lnTo>
                  <a:pt x="547268" y="134226"/>
                </a:lnTo>
                <a:lnTo>
                  <a:pt x="550697" y="147789"/>
                </a:lnTo>
                <a:lnTo>
                  <a:pt x="547268" y="161340"/>
                </a:lnTo>
                <a:lnTo>
                  <a:pt x="536943" y="172085"/>
                </a:lnTo>
                <a:lnTo>
                  <a:pt x="519645" y="179158"/>
                </a:lnTo>
                <a:lnTo>
                  <a:pt x="495300" y="181698"/>
                </a:lnTo>
                <a:lnTo>
                  <a:pt x="458470" y="181698"/>
                </a:lnTo>
                <a:lnTo>
                  <a:pt x="412788" y="277622"/>
                </a:lnTo>
                <a:lnTo>
                  <a:pt x="501332" y="277622"/>
                </a:lnTo>
                <a:lnTo>
                  <a:pt x="526973" y="280060"/>
                </a:lnTo>
                <a:lnTo>
                  <a:pt x="544614" y="286905"/>
                </a:lnTo>
                <a:lnTo>
                  <a:pt x="554786" y="297421"/>
                </a:lnTo>
                <a:lnTo>
                  <a:pt x="558063" y="310870"/>
                </a:lnTo>
                <a:lnTo>
                  <a:pt x="554786" y="324332"/>
                </a:lnTo>
                <a:lnTo>
                  <a:pt x="544614" y="334848"/>
                </a:lnTo>
                <a:lnTo>
                  <a:pt x="526973" y="341706"/>
                </a:lnTo>
                <a:lnTo>
                  <a:pt x="501332" y="344144"/>
                </a:lnTo>
                <a:lnTo>
                  <a:pt x="380733" y="344144"/>
                </a:lnTo>
                <a:lnTo>
                  <a:pt x="325755" y="458965"/>
                </a:lnTo>
                <a:lnTo>
                  <a:pt x="488264" y="458965"/>
                </a:lnTo>
                <a:lnTo>
                  <a:pt x="546735" y="454533"/>
                </a:lnTo>
                <a:lnTo>
                  <a:pt x="594550" y="441960"/>
                </a:lnTo>
                <a:lnTo>
                  <a:pt x="631698" y="422300"/>
                </a:lnTo>
                <a:lnTo>
                  <a:pt x="658215" y="396621"/>
                </a:lnTo>
                <a:lnTo>
                  <a:pt x="674116" y="365950"/>
                </a:lnTo>
                <a:lnTo>
                  <a:pt x="679411" y="331368"/>
                </a:lnTo>
                <a:close/>
              </a:path>
              <a:path w="1280160" h="459104">
                <a:moveTo>
                  <a:pt x="1155687" y="195668"/>
                </a:moveTo>
                <a:lnTo>
                  <a:pt x="1105128" y="88734"/>
                </a:lnTo>
                <a:lnTo>
                  <a:pt x="1078128" y="51562"/>
                </a:lnTo>
                <a:lnTo>
                  <a:pt x="1042162" y="23647"/>
                </a:lnTo>
                <a:lnTo>
                  <a:pt x="999896" y="6096"/>
                </a:lnTo>
                <a:lnTo>
                  <a:pt x="954062" y="0"/>
                </a:lnTo>
                <a:lnTo>
                  <a:pt x="691959" y="0"/>
                </a:lnTo>
                <a:lnTo>
                  <a:pt x="711657" y="25412"/>
                </a:lnTo>
                <a:lnTo>
                  <a:pt x="726503" y="54229"/>
                </a:lnTo>
                <a:lnTo>
                  <a:pt x="735850" y="85826"/>
                </a:lnTo>
                <a:lnTo>
                  <a:pt x="739114" y="119621"/>
                </a:lnTo>
                <a:lnTo>
                  <a:pt x="737984" y="139026"/>
                </a:lnTo>
                <a:lnTo>
                  <a:pt x="734669" y="158597"/>
                </a:lnTo>
                <a:lnTo>
                  <a:pt x="729284" y="177698"/>
                </a:lnTo>
                <a:lnTo>
                  <a:pt x="721956" y="195668"/>
                </a:lnTo>
                <a:lnTo>
                  <a:pt x="1155687" y="195668"/>
                </a:lnTo>
                <a:close/>
              </a:path>
              <a:path w="1280160" h="459104">
                <a:moveTo>
                  <a:pt x="1279994" y="458978"/>
                </a:moveTo>
                <a:lnTo>
                  <a:pt x="1187665" y="263309"/>
                </a:lnTo>
                <a:lnTo>
                  <a:pt x="725589" y="263309"/>
                </a:lnTo>
                <a:lnTo>
                  <a:pt x="733272" y="281393"/>
                </a:lnTo>
                <a:lnTo>
                  <a:pt x="738720" y="300393"/>
                </a:lnTo>
                <a:lnTo>
                  <a:pt x="741959" y="319862"/>
                </a:lnTo>
                <a:lnTo>
                  <a:pt x="743038" y="339344"/>
                </a:lnTo>
                <a:lnTo>
                  <a:pt x="739787" y="373367"/>
                </a:lnTo>
                <a:lnTo>
                  <a:pt x="730123" y="405345"/>
                </a:lnTo>
                <a:lnTo>
                  <a:pt x="714146" y="434251"/>
                </a:lnTo>
                <a:lnTo>
                  <a:pt x="691972" y="458990"/>
                </a:lnTo>
                <a:lnTo>
                  <a:pt x="1279994" y="458978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00249" y="335565"/>
            <a:ext cx="5364395" cy="7532503"/>
          </a:xfrm>
          <a:custGeom>
            <a:avLst/>
            <a:gdLst/>
            <a:ahLst/>
            <a:cxnLst/>
            <a:rect l="l" t="t" r="r" b="b"/>
            <a:pathLst>
              <a:path w="6118859" h="2349500">
                <a:moveTo>
                  <a:pt x="6118483" y="0"/>
                </a:moveTo>
                <a:lnTo>
                  <a:pt x="0" y="0"/>
                </a:lnTo>
                <a:lnTo>
                  <a:pt x="0" y="1825431"/>
                </a:lnTo>
                <a:lnTo>
                  <a:pt x="2139" y="1873084"/>
                </a:lnTo>
                <a:lnTo>
                  <a:pt x="8434" y="1919538"/>
                </a:lnTo>
                <a:lnTo>
                  <a:pt x="18700" y="1964609"/>
                </a:lnTo>
                <a:lnTo>
                  <a:pt x="32753" y="2008111"/>
                </a:lnTo>
                <a:lnTo>
                  <a:pt x="50407" y="2049861"/>
                </a:lnTo>
                <a:lnTo>
                  <a:pt x="71477" y="2089673"/>
                </a:lnTo>
                <a:lnTo>
                  <a:pt x="95779" y="2127361"/>
                </a:lnTo>
                <a:lnTo>
                  <a:pt x="123128" y="2162743"/>
                </a:lnTo>
                <a:lnTo>
                  <a:pt x="153339" y="2195632"/>
                </a:lnTo>
                <a:lnTo>
                  <a:pt x="186228" y="2225843"/>
                </a:lnTo>
                <a:lnTo>
                  <a:pt x="221609" y="2253193"/>
                </a:lnTo>
                <a:lnTo>
                  <a:pt x="259297" y="2277495"/>
                </a:lnTo>
                <a:lnTo>
                  <a:pt x="299109" y="2298566"/>
                </a:lnTo>
                <a:lnTo>
                  <a:pt x="340859" y="2316221"/>
                </a:lnTo>
                <a:lnTo>
                  <a:pt x="384362" y="2330273"/>
                </a:lnTo>
                <a:lnTo>
                  <a:pt x="429434" y="2340540"/>
                </a:lnTo>
                <a:lnTo>
                  <a:pt x="475889" y="2346836"/>
                </a:lnTo>
                <a:lnTo>
                  <a:pt x="523544" y="2348975"/>
                </a:lnTo>
                <a:lnTo>
                  <a:pt x="6118483" y="2348975"/>
                </a:lnTo>
                <a:lnTo>
                  <a:pt x="6118483" y="0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44809"/>
              </p:ext>
            </p:extLst>
          </p:nvPr>
        </p:nvGraphicFramePr>
        <p:xfrm>
          <a:off x="14700249" y="396866"/>
          <a:ext cx="5105401" cy="7609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46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99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5457"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№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spc="5" noProof="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кв.м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spc="20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тип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915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ru-RU" sz="1200" spc="-4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банкомату</a:t>
                      </a:r>
                      <a:endParaRPr lang="ru-RU" sz="12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236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ru-RU" sz="1200" spc="-4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банкомату</a:t>
                      </a: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2236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spc="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uk-UA" sz="1200" spc="-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uk-UA" sz="1200" spc="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платіжного</a:t>
                      </a:r>
                      <a:r>
                        <a:rPr lang="uk-UA" sz="1200" spc="-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uk-UA" sz="1200" spc="1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терміналу</a:t>
                      </a: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2236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spc="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uk-UA" sz="1200" spc="-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uk-UA" sz="1200" spc="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платіжного</a:t>
                      </a:r>
                      <a:r>
                        <a:rPr lang="uk-UA" sz="1200" spc="-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uk-UA" sz="1200" spc="1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терміналу</a:t>
                      </a: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24521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  для 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розміщення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торгівельного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вендингового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   автомату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236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3,72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продаж</a:t>
                      </a:r>
                      <a:r>
                        <a:rPr lang="ru-RU" sz="1200" spc="-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не </a:t>
                      </a:r>
                      <a:r>
                        <a:rPr lang="ru-RU" sz="1200" spc="4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продовольчих</a:t>
                      </a:r>
                      <a:r>
                        <a:rPr lang="ru-RU" sz="1200" spc="-1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spc="3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товарів</a:t>
                      </a: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39179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3,68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продаж</a:t>
                      </a:r>
                      <a:r>
                        <a:rPr lang="ru-RU" sz="1200" spc="-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spc="4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продовольчих</a:t>
                      </a:r>
                      <a:r>
                        <a:rPr lang="ru-RU" sz="1200" spc="-1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spc="3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товарів</a:t>
                      </a: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8,3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rowSpan="3">
                  <a:txBody>
                    <a:bodyPr/>
                    <a:lstStyle/>
                    <a:p>
                      <a:pPr marL="109855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</a:t>
                      </a:r>
                    </a:p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139525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8,3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11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3,3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spc="25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 </a:t>
                      </a: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фін</a:t>
                      </a:r>
                      <a:r>
                        <a:rPr lang="ru-RU" sz="1200" spc="2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. </a:t>
                      </a: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установа</a:t>
                      </a:r>
                      <a:r>
                        <a:rPr lang="ru-RU" sz="1200" spc="2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(</a:t>
                      </a: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обмін</a:t>
                      </a:r>
                      <a:r>
                        <a:rPr lang="ru-RU" sz="1200" spc="2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валют)</a:t>
                      </a: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130816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36,9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ru-RU" sz="1200" spc="-4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spc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аптеки</a:t>
                      </a: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2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ru-RU" sz="1200" spc="-4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кафетерію</a:t>
                      </a: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12</a:t>
                      </a:r>
                    </a:p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21,7</a:t>
                      </a: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rowSpan="3">
                  <a:txBody>
                    <a:bodyPr/>
                    <a:lstStyle/>
                    <a:p>
                      <a:pPr marL="109855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</a:t>
                      </a:r>
                    </a:p>
                    <a:p>
                      <a:pPr marL="10985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30913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139525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17</a:t>
                      </a:r>
                    </a:p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8192405" y="7594383"/>
            <a:ext cx="304800" cy="228600"/>
          </a:xfrm>
          <a:prstGeom prst="rect">
            <a:avLst/>
          </a:prstGeom>
          <a:solidFill>
            <a:srgbClr val="FFC939"/>
          </a:solidFill>
          <a:ln>
            <a:solidFill>
              <a:srgbClr val="FFC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402970" y="7868068"/>
            <a:ext cx="304800" cy="219255"/>
          </a:xfrm>
          <a:prstGeom prst="rect">
            <a:avLst/>
          </a:prstGeom>
          <a:solidFill>
            <a:srgbClr val="953B28"/>
          </a:solidFill>
          <a:ln>
            <a:solidFill>
              <a:srgbClr val="953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26" name="object 6"/>
          <p:cNvSpPr/>
          <p:nvPr/>
        </p:nvSpPr>
        <p:spPr>
          <a:xfrm>
            <a:off x="1065694" y="4601504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7"/>
                </a:lnTo>
                <a:lnTo>
                  <a:pt x="403499" y="15335"/>
                </a:lnTo>
                <a:lnTo>
                  <a:pt x="386857" y="4114"/>
                </a:lnTo>
                <a:lnTo>
                  <a:pt x="366480" y="0"/>
                </a:lnTo>
                <a:close/>
              </a:path>
            </a:pathLst>
          </a:custGeom>
          <a:solidFill>
            <a:srgbClr val="FFC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/>
          <p:cNvSpPr txBox="1"/>
          <p:nvPr/>
        </p:nvSpPr>
        <p:spPr>
          <a:xfrm>
            <a:off x="1681246" y="5171507"/>
            <a:ext cx="2564081" cy="7867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кіоск </a:t>
            </a:r>
            <a:r>
              <a:rPr sz="1650" spc="5" dirty="0" err="1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прод</a:t>
            </a:r>
            <a:r>
              <a:rPr sz="1650" spc="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uk-UA" sz="1650" spc="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/не </a:t>
            </a:r>
            <a:r>
              <a:rPr lang="uk-UA" sz="1650" spc="5" dirty="0" err="1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прод</a:t>
            </a:r>
            <a:r>
              <a:rPr lang="uk-UA" sz="1650" spc="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2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spc="2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товарів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uk-UA" sz="1650" spc="-30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кафетерій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2" name="object 11"/>
          <p:cNvSpPr/>
          <p:nvPr/>
        </p:nvSpPr>
        <p:spPr>
          <a:xfrm>
            <a:off x="1065694" y="5122471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710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2"/>
          <p:cNvSpPr/>
          <p:nvPr/>
        </p:nvSpPr>
        <p:spPr>
          <a:xfrm>
            <a:off x="1065694" y="564690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62"/>
                </a:lnTo>
                <a:lnTo>
                  <a:pt x="15335" y="403503"/>
                </a:lnTo>
                <a:lnTo>
                  <a:pt x="31977" y="414721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1"/>
                </a:lnTo>
                <a:lnTo>
                  <a:pt x="403499" y="403503"/>
                </a:lnTo>
                <a:lnTo>
                  <a:pt x="414720" y="386862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7"/>
                </a:lnTo>
                <a:lnTo>
                  <a:pt x="403499" y="15335"/>
                </a:lnTo>
                <a:lnTo>
                  <a:pt x="386857" y="4114"/>
                </a:lnTo>
                <a:lnTo>
                  <a:pt x="366480" y="0"/>
                </a:lnTo>
                <a:close/>
              </a:path>
            </a:pathLst>
          </a:custGeom>
          <a:solidFill>
            <a:srgbClr val="F70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3"/>
          <p:cNvSpPr txBox="1"/>
          <p:nvPr/>
        </p:nvSpPr>
        <p:spPr>
          <a:xfrm>
            <a:off x="1681246" y="3608063"/>
            <a:ext cx="1151063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2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банкомат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5" name="object 14"/>
          <p:cNvSpPr txBox="1"/>
          <p:nvPr/>
        </p:nvSpPr>
        <p:spPr>
          <a:xfrm>
            <a:off x="1681247" y="4126817"/>
            <a:ext cx="1540144" cy="8303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uk-UA" sz="1650" spc="5" dirty="0" err="1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Вендин</a:t>
            </a:r>
            <a:r>
              <a:rPr lang="uk-UA" sz="1650" spc="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апарат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700" marR="373380">
              <a:lnSpc>
                <a:spcPts val="4130"/>
              </a:lnSpc>
              <a:spcBef>
                <a:spcPts val="285"/>
              </a:spcBef>
            </a:pPr>
            <a:r>
              <a:rPr sz="1650" spc="-5" dirty="0" err="1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термінал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object 15"/>
          <p:cNvSpPr/>
          <p:nvPr/>
        </p:nvSpPr>
        <p:spPr>
          <a:xfrm>
            <a:off x="1065694" y="3558316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DA1E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6"/>
          <p:cNvSpPr/>
          <p:nvPr/>
        </p:nvSpPr>
        <p:spPr>
          <a:xfrm>
            <a:off x="1065694" y="4077960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7"/>
                </a:lnTo>
                <a:lnTo>
                  <a:pt x="403499" y="15335"/>
                </a:lnTo>
                <a:lnTo>
                  <a:pt x="386857" y="4114"/>
                </a:lnTo>
                <a:lnTo>
                  <a:pt x="366480" y="0"/>
                </a:lnTo>
                <a:close/>
              </a:path>
            </a:pathLst>
          </a:custGeom>
          <a:solidFill>
            <a:srgbClr val="95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7"/>
          <p:cNvSpPr/>
          <p:nvPr/>
        </p:nvSpPr>
        <p:spPr>
          <a:xfrm>
            <a:off x="1047076" y="2278121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FF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Прямоугольник 38"/>
          <p:cNvSpPr/>
          <p:nvPr/>
        </p:nvSpPr>
        <p:spPr>
          <a:xfrm>
            <a:off x="9061450" y="7722331"/>
            <a:ext cx="304800" cy="228600"/>
          </a:xfrm>
          <a:prstGeom prst="rect">
            <a:avLst/>
          </a:prstGeom>
          <a:solidFill>
            <a:srgbClr val="FFC939"/>
          </a:solidFill>
          <a:ln>
            <a:solidFill>
              <a:srgbClr val="FFC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021007" y="7331075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366250" y="7445375"/>
            <a:ext cx="3048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42" name="object 40"/>
          <p:cNvSpPr txBox="1"/>
          <p:nvPr/>
        </p:nvSpPr>
        <p:spPr>
          <a:xfrm>
            <a:off x="14166850" y="8778875"/>
            <a:ext cx="762000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spc="55" dirty="0">
                <a:solidFill>
                  <a:srgbClr val="FFFFFF"/>
                </a:solidFill>
                <a:latin typeface="Segoe UI Symbol"/>
                <a:cs typeface="Segoe UI Symbol"/>
              </a:rPr>
              <a:t>28</a:t>
            </a:r>
            <a:endParaRPr sz="1200" dirty="0">
              <a:latin typeface="Segoe UI Symbol"/>
              <a:cs typeface="Segoe UI Symbol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381673" y="8280731"/>
            <a:ext cx="252000" cy="756000"/>
          </a:xfrm>
          <a:prstGeom prst="rect">
            <a:avLst/>
          </a:prstGeom>
          <a:solidFill>
            <a:srgbClr val="710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928626" y="8272573"/>
            <a:ext cx="252000" cy="756000"/>
          </a:xfrm>
          <a:prstGeom prst="rect">
            <a:avLst/>
          </a:prstGeom>
          <a:solidFill>
            <a:srgbClr val="710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907378" y="5383228"/>
            <a:ext cx="216000" cy="46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0627530" y="7971955"/>
            <a:ext cx="396000" cy="396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377410" y="5379413"/>
            <a:ext cx="252000" cy="360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10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0646210" y="5383228"/>
            <a:ext cx="468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15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362423" y="7919067"/>
            <a:ext cx="504000" cy="432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16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440778" y="6320003"/>
            <a:ext cx="468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17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362423" y="5383228"/>
            <a:ext cx="504000" cy="432000"/>
          </a:xfrm>
          <a:prstGeom prst="rect">
            <a:avLst/>
          </a:prstGeom>
          <a:solidFill>
            <a:srgbClr val="F70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14</a:t>
            </a:r>
            <a:endParaRPr lang="ru-RU" dirty="0"/>
          </a:p>
        </p:txBody>
      </p:sp>
      <p:sp>
        <p:nvSpPr>
          <p:cNvPr id="53" name="object 13"/>
          <p:cNvSpPr txBox="1"/>
          <p:nvPr/>
        </p:nvSpPr>
        <p:spPr>
          <a:xfrm>
            <a:off x="1687156" y="6199722"/>
            <a:ext cx="1139909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uk-UA" sz="1650" spc="-20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аптека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4" name="object 15"/>
          <p:cNvSpPr/>
          <p:nvPr/>
        </p:nvSpPr>
        <p:spPr>
          <a:xfrm>
            <a:off x="1060450" y="614997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Прямоугольник 54"/>
          <p:cNvSpPr/>
          <p:nvPr/>
        </p:nvSpPr>
        <p:spPr>
          <a:xfrm>
            <a:off x="12519850" y="4344720"/>
            <a:ext cx="1113600" cy="12329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8832850" y="4666064"/>
            <a:ext cx="354600" cy="756000"/>
          </a:xfrm>
          <a:prstGeom prst="rect">
            <a:avLst/>
          </a:prstGeom>
          <a:solidFill>
            <a:srgbClr val="068D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uk-UA" dirty="0" smtClean="0"/>
              <a:t>11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810351" y="8251307"/>
            <a:ext cx="548155" cy="1152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12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21054956">
            <a:off x="7755955" y="7577421"/>
            <a:ext cx="472591" cy="583149"/>
          </a:xfrm>
          <a:prstGeom prst="triangle">
            <a:avLst>
              <a:gd name="adj" fmla="val 50431"/>
            </a:avLst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16200000">
            <a:off x="7083523" y="8672747"/>
            <a:ext cx="1326337" cy="155487"/>
          </a:xfrm>
          <a:prstGeom prst="triangle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 rot="19743356">
            <a:off x="7831546" y="8074636"/>
            <a:ext cx="482175" cy="354261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 rot="20244275">
            <a:off x="7717604" y="8881281"/>
            <a:ext cx="122024" cy="524048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 rot="816869">
            <a:off x="7685541" y="8416381"/>
            <a:ext cx="122024" cy="524048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object 13"/>
          <p:cNvSpPr txBox="1"/>
          <p:nvPr/>
        </p:nvSpPr>
        <p:spPr>
          <a:xfrm>
            <a:off x="1692832" y="6688097"/>
            <a:ext cx="1139909" cy="266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uk-UA" sz="1650" spc="-2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</a:t>
            </a:r>
            <a:r>
              <a:rPr lang="uk-UA" sz="1650" spc="-20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бмін валют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2" name="object 15"/>
          <p:cNvSpPr/>
          <p:nvPr/>
        </p:nvSpPr>
        <p:spPr>
          <a:xfrm>
            <a:off x="1047076" y="6638350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068D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692833" y="2137724"/>
            <a:ext cx="114072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latin typeface="+mj-lt"/>
              </a:rPr>
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</a:t>
            </a:r>
            <a:r>
              <a:rPr lang="uk-UA" sz="1600" dirty="0" smtClean="0">
                <a:latin typeface="+mj-lt"/>
              </a:rPr>
              <a:t>послуг</a:t>
            </a:r>
            <a:endParaRPr lang="uk-UA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300" y="3855281"/>
            <a:ext cx="12852462" cy="73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51633" y="224018"/>
            <a:ext cx="4621063" cy="647613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650" b="1" spc="-4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План</a:t>
            </a:r>
            <a:r>
              <a:rPr sz="1650" b="1" spc="-5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b="1" spc="-40" dirty="0" err="1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вокзалу</a:t>
            </a:r>
            <a:r>
              <a:rPr sz="1650" b="1" spc="-50" dirty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uk-UA" sz="1650" b="1" spc="-50" dirty="0" smtClean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b="1" spc="-35" dirty="0" err="1" smtClean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станції</a:t>
            </a:r>
            <a:r>
              <a:rPr sz="1650" b="1" spc="-60" dirty="0" smtClean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uk-UA" sz="1650" b="1" spc="-60" dirty="0" smtClean="0">
                <a:solidFill>
                  <a:srgbClr val="252A8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Рівне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lang="uk-UA" sz="1650" spc="-45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привокзальна  площа  та  перони</a:t>
            </a:r>
            <a:endParaRPr lang="uk-UA"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23875" cy="11308715"/>
          </a:xfrm>
          <a:custGeom>
            <a:avLst/>
            <a:gdLst/>
            <a:ahLst/>
            <a:cxnLst/>
            <a:rect l="l" t="t" r="r" b="b"/>
            <a:pathLst>
              <a:path w="523875" h="11308715">
                <a:moveTo>
                  <a:pt x="523544" y="0"/>
                </a:moveTo>
                <a:lnTo>
                  <a:pt x="0" y="0"/>
                </a:lnTo>
                <a:lnTo>
                  <a:pt x="0" y="11308556"/>
                </a:lnTo>
                <a:lnTo>
                  <a:pt x="523544" y="11308556"/>
                </a:lnTo>
                <a:lnTo>
                  <a:pt x="523544" y="0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7076" y="10326084"/>
            <a:ext cx="1280160" cy="459105"/>
          </a:xfrm>
          <a:custGeom>
            <a:avLst/>
            <a:gdLst/>
            <a:ahLst/>
            <a:cxnLst/>
            <a:rect l="l" t="t" r="r" b="b"/>
            <a:pathLst>
              <a:path w="1280160" h="459104">
                <a:moveTo>
                  <a:pt x="679411" y="331368"/>
                </a:moveTo>
                <a:lnTo>
                  <a:pt x="675309" y="297548"/>
                </a:lnTo>
                <a:lnTo>
                  <a:pt x="663473" y="266941"/>
                </a:lnTo>
                <a:lnTo>
                  <a:pt x="644626" y="241007"/>
                </a:lnTo>
                <a:lnTo>
                  <a:pt x="619493" y="221221"/>
                </a:lnTo>
                <a:lnTo>
                  <a:pt x="642467" y="202552"/>
                </a:lnTo>
                <a:lnTo>
                  <a:pt x="660069" y="180390"/>
                </a:lnTo>
                <a:lnTo>
                  <a:pt x="671322" y="155079"/>
                </a:lnTo>
                <a:lnTo>
                  <a:pt x="675297" y="126974"/>
                </a:lnTo>
                <a:lnTo>
                  <a:pt x="667372" y="83464"/>
                </a:lnTo>
                <a:lnTo>
                  <a:pt x="644525" y="48183"/>
                </a:lnTo>
                <a:lnTo>
                  <a:pt x="608088" y="21971"/>
                </a:lnTo>
                <a:lnTo>
                  <a:pt x="559409" y="5638"/>
                </a:lnTo>
                <a:lnTo>
                  <a:pt x="499821" y="12"/>
                </a:lnTo>
                <a:lnTo>
                  <a:pt x="336931" y="12"/>
                </a:lnTo>
                <a:lnTo>
                  <a:pt x="233070" y="216966"/>
                </a:lnTo>
                <a:lnTo>
                  <a:pt x="129921" y="12"/>
                </a:lnTo>
                <a:lnTo>
                  <a:pt x="0" y="12"/>
                </a:lnTo>
                <a:lnTo>
                  <a:pt x="166954" y="353885"/>
                </a:lnTo>
                <a:lnTo>
                  <a:pt x="117208" y="458965"/>
                </a:lnTo>
                <a:lnTo>
                  <a:pt x="245059" y="458965"/>
                </a:lnTo>
                <a:lnTo>
                  <a:pt x="410260" y="113868"/>
                </a:lnTo>
                <a:lnTo>
                  <a:pt x="495300" y="113868"/>
                </a:lnTo>
                <a:lnTo>
                  <a:pt x="519645" y="116408"/>
                </a:lnTo>
                <a:lnTo>
                  <a:pt x="536943" y="123482"/>
                </a:lnTo>
                <a:lnTo>
                  <a:pt x="547268" y="134226"/>
                </a:lnTo>
                <a:lnTo>
                  <a:pt x="550697" y="147789"/>
                </a:lnTo>
                <a:lnTo>
                  <a:pt x="547268" y="161340"/>
                </a:lnTo>
                <a:lnTo>
                  <a:pt x="536943" y="172085"/>
                </a:lnTo>
                <a:lnTo>
                  <a:pt x="519645" y="179158"/>
                </a:lnTo>
                <a:lnTo>
                  <a:pt x="495300" y="181698"/>
                </a:lnTo>
                <a:lnTo>
                  <a:pt x="458470" y="181698"/>
                </a:lnTo>
                <a:lnTo>
                  <a:pt x="412788" y="277622"/>
                </a:lnTo>
                <a:lnTo>
                  <a:pt x="501332" y="277622"/>
                </a:lnTo>
                <a:lnTo>
                  <a:pt x="526973" y="280060"/>
                </a:lnTo>
                <a:lnTo>
                  <a:pt x="544614" y="286905"/>
                </a:lnTo>
                <a:lnTo>
                  <a:pt x="554786" y="297421"/>
                </a:lnTo>
                <a:lnTo>
                  <a:pt x="558063" y="310870"/>
                </a:lnTo>
                <a:lnTo>
                  <a:pt x="554786" y="324332"/>
                </a:lnTo>
                <a:lnTo>
                  <a:pt x="544614" y="334848"/>
                </a:lnTo>
                <a:lnTo>
                  <a:pt x="526973" y="341706"/>
                </a:lnTo>
                <a:lnTo>
                  <a:pt x="501332" y="344144"/>
                </a:lnTo>
                <a:lnTo>
                  <a:pt x="380733" y="344144"/>
                </a:lnTo>
                <a:lnTo>
                  <a:pt x="325755" y="458965"/>
                </a:lnTo>
                <a:lnTo>
                  <a:pt x="488264" y="458965"/>
                </a:lnTo>
                <a:lnTo>
                  <a:pt x="546735" y="454533"/>
                </a:lnTo>
                <a:lnTo>
                  <a:pt x="594550" y="441960"/>
                </a:lnTo>
                <a:lnTo>
                  <a:pt x="631698" y="422300"/>
                </a:lnTo>
                <a:lnTo>
                  <a:pt x="658215" y="396621"/>
                </a:lnTo>
                <a:lnTo>
                  <a:pt x="674116" y="365950"/>
                </a:lnTo>
                <a:lnTo>
                  <a:pt x="679411" y="331368"/>
                </a:lnTo>
                <a:close/>
              </a:path>
              <a:path w="1280160" h="459104">
                <a:moveTo>
                  <a:pt x="1155687" y="195668"/>
                </a:moveTo>
                <a:lnTo>
                  <a:pt x="1105128" y="88734"/>
                </a:lnTo>
                <a:lnTo>
                  <a:pt x="1078128" y="51562"/>
                </a:lnTo>
                <a:lnTo>
                  <a:pt x="1042162" y="23647"/>
                </a:lnTo>
                <a:lnTo>
                  <a:pt x="999896" y="6096"/>
                </a:lnTo>
                <a:lnTo>
                  <a:pt x="954062" y="0"/>
                </a:lnTo>
                <a:lnTo>
                  <a:pt x="691959" y="0"/>
                </a:lnTo>
                <a:lnTo>
                  <a:pt x="711657" y="25412"/>
                </a:lnTo>
                <a:lnTo>
                  <a:pt x="726503" y="54229"/>
                </a:lnTo>
                <a:lnTo>
                  <a:pt x="735850" y="85826"/>
                </a:lnTo>
                <a:lnTo>
                  <a:pt x="739114" y="119621"/>
                </a:lnTo>
                <a:lnTo>
                  <a:pt x="737984" y="139026"/>
                </a:lnTo>
                <a:lnTo>
                  <a:pt x="734669" y="158597"/>
                </a:lnTo>
                <a:lnTo>
                  <a:pt x="729284" y="177698"/>
                </a:lnTo>
                <a:lnTo>
                  <a:pt x="721956" y="195668"/>
                </a:lnTo>
                <a:lnTo>
                  <a:pt x="1155687" y="195668"/>
                </a:lnTo>
                <a:close/>
              </a:path>
              <a:path w="1280160" h="459104">
                <a:moveTo>
                  <a:pt x="1279994" y="458978"/>
                </a:moveTo>
                <a:lnTo>
                  <a:pt x="1187665" y="263309"/>
                </a:lnTo>
                <a:lnTo>
                  <a:pt x="725589" y="263309"/>
                </a:lnTo>
                <a:lnTo>
                  <a:pt x="733272" y="281393"/>
                </a:lnTo>
                <a:lnTo>
                  <a:pt x="738720" y="300393"/>
                </a:lnTo>
                <a:lnTo>
                  <a:pt x="741959" y="319862"/>
                </a:lnTo>
                <a:lnTo>
                  <a:pt x="743038" y="339344"/>
                </a:lnTo>
                <a:lnTo>
                  <a:pt x="739787" y="373367"/>
                </a:lnTo>
                <a:lnTo>
                  <a:pt x="730123" y="405345"/>
                </a:lnTo>
                <a:lnTo>
                  <a:pt x="714146" y="434251"/>
                </a:lnTo>
                <a:lnTo>
                  <a:pt x="691972" y="458990"/>
                </a:lnTo>
                <a:lnTo>
                  <a:pt x="1279994" y="458978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688399" y="53326"/>
            <a:ext cx="5328026" cy="10272757"/>
          </a:xfrm>
          <a:custGeom>
            <a:avLst/>
            <a:gdLst/>
            <a:ahLst/>
            <a:cxnLst/>
            <a:rect l="l" t="t" r="r" b="b"/>
            <a:pathLst>
              <a:path w="6118859" h="2349500">
                <a:moveTo>
                  <a:pt x="6118483" y="0"/>
                </a:moveTo>
                <a:lnTo>
                  <a:pt x="0" y="0"/>
                </a:lnTo>
                <a:lnTo>
                  <a:pt x="0" y="1825431"/>
                </a:lnTo>
                <a:lnTo>
                  <a:pt x="2139" y="1873084"/>
                </a:lnTo>
                <a:lnTo>
                  <a:pt x="8434" y="1919538"/>
                </a:lnTo>
                <a:lnTo>
                  <a:pt x="18700" y="1964609"/>
                </a:lnTo>
                <a:lnTo>
                  <a:pt x="32753" y="2008111"/>
                </a:lnTo>
                <a:lnTo>
                  <a:pt x="50407" y="2049861"/>
                </a:lnTo>
                <a:lnTo>
                  <a:pt x="71477" y="2089673"/>
                </a:lnTo>
                <a:lnTo>
                  <a:pt x="95779" y="2127361"/>
                </a:lnTo>
                <a:lnTo>
                  <a:pt x="123128" y="2162743"/>
                </a:lnTo>
                <a:lnTo>
                  <a:pt x="153339" y="2195632"/>
                </a:lnTo>
                <a:lnTo>
                  <a:pt x="186228" y="2225843"/>
                </a:lnTo>
                <a:lnTo>
                  <a:pt x="221609" y="2253193"/>
                </a:lnTo>
                <a:lnTo>
                  <a:pt x="259297" y="2277495"/>
                </a:lnTo>
                <a:lnTo>
                  <a:pt x="299109" y="2298566"/>
                </a:lnTo>
                <a:lnTo>
                  <a:pt x="340859" y="2316221"/>
                </a:lnTo>
                <a:lnTo>
                  <a:pt x="384362" y="2330273"/>
                </a:lnTo>
                <a:lnTo>
                  <a:pt x="429434" y="2340540"/>
                </a:lnTo>
                <a:lnTo>
                  <a:pt x="475889" y="2346836"/>
                </a:lnTo>
                <a:lnTo>
                  <a:pt x="523544" y="2348975"/>
                </a:lnTo>
                <a:lnTo>
                  <a:pt x="6118483" y="2348975"/>
                </a:lnTo>
                <a:lnTo>
                  <a:pt x="6118483" y="0"/>
                </a:lnTo>
                <a:close/>
              </a:path>
            </a:pathLst>
          </a:custGeom>
          <a:solidFill>
            <a:srgbClr val="252A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9134"/>
              </p:ext>
            </p:extLst>
          </p:nvPr>
        </p:nvGraphicFramePr>
        <p:xfrm>
          <a:off x="15004208" y="92084"/>
          <a:ext cx="4837045" cy="9894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71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44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5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5159"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№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spc="5" noProof="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кв.м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uk-UA" sz="1200" b="1" spc="20" noProof="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тип</a:t>
                      </a:r>
                      <a:endParaRPr lang="uk-UA" sz="1200" noProof="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1524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189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1- 4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uk-UA" sz="1200" noProof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80</a:t>
                      </a: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tc rowSpan="2">
                  <a:txBody>
                    <a:bodyPr/>
                    <a:lstStyle/>
                    <a:p>
                      <a:pPr marL="109855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solidFill>
                            <a:schemeClr val="bg1"/>
                          </a:solidFill>
                        </a:rPr>
          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 (за умови встановлення кіоску запропонованого зразка або еквіваленту з обов'язковим погодженням зовнішнього вигляду  конструкції Орендодавцем) </a:t>
                      </a:r>
                      <a:endParaRPr lang="uk-UA" sz="1100" kern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8064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75916">
                <a:tc gridSpan="2"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hMerge="1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lang="uk-UA" sz="1200" noProof="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продаж</a:t>
                      </a:r>
                      <a:r>
                        <a:rPr lang="ru-RU" sz="1100" spc="-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не </a:t>
                      </a:r>
                      <a:r>
                        <a:rPr lang="ru-RU" sz="1100" spc="4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продовольчих</a:t>
                      </a:r>
                      <a:r>
                        <a:rPr lang="ru-RU" sz="1100" spc="-1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100" spc="3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товарів</a:t>
                      </a:r>
                      <a:endParaRPr lang="uk-UA" sz="11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6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продаж</a:t>
                      </a:r>
                      <a:r>
                        <a:rPr lang="ru-RU" sz="1100" spc="-15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 </a:t>
                      </a:r>
                      <a:r>
                        <a:rPr lang="ru-RU" sz="1100" spc="40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продовольчих</a:t>
                      </a:r>
                      <a:r>
                        <a:rPr lang="ru-RU" sz="1100" spc="-10" dirty="0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</a:t>
                      </a:r>
                      <a:r>
                        <a:rPr lang="ru-RU" sz="1100" spc="35" dirty="0" err="1" smtClean="0">
                          <a:solidFill>
                            <a:srgbClr val="FFFFFF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товарів</a:t>
                      </a:r>
                      <a:endParaRPr lang="uk-UA" sz="1100" noProof="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rowSpan="9">
                  <a:txBody>
                    <a:bodyPr/>
                    <a:lstStyle/>
                    <a:p>
                      <a:pPr marL="109855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solidFill>
                            <a:schemeClr val="bg1"/>
                          </a:solidFill>
                        </a:rPr>
          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 (за умови встановлення кіоску запропонованого зразка або еквіваленту з обов'язковим погодженням зовнішнього вигляду  конструкції Орендодавцем) </a:t>
                      </a:r>
                      <a:endParaRPr lang="uk-UA" sz="1100" kern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lang="ru-RU" sz="18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11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12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14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408187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16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38,3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розміщення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складу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17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rowSpan="3">
                  <a:txBody>
                    <a:bodyPr/>
                    <a:lstStyle/>
                    <a:p>
                      <a:pPr marL="109855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</a:rPr>
          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 (за умови встановлення кіоску запропонованого зразка або еквіваленту з обов'язковим погодженням зовнішнього вигляду  конструкції Орендодавцем) </a:t>
                      </a:r>
                      <a:endParaRPr lang="uk-UA" sz="1200" kern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98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lang="ru-RU" sz="20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552371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18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  <a:tr h="249640"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19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</a:t>
                      </a:r>
                      <a:endParaRPr sz="1200" dirty="0">
                        <a:solidFill>
                          <a:schemeClr val="bg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46990" marB="0"/>
                </a:tc>
                <a:tc vMerge="1">
                  <a:txBody>
                    <a:bodyPr/>
                    <a:lstStyle/>
                    <a:p>
                      <a:pPr marL="10985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  <p:sp>
        <p:nvSpPr>
          <p:cNvPr id="12" name="object 17"/>
          <p:cNvSpPr/>
          <p:nvPr/>
        </p:nvSpPr>
        <p:spPr>
          <a:xfrm>
            <a:off x="5323312" y="795568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FF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>
            <a:off x="1065694" y="2138447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rgbClr val="710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"/>
          <p:cNvSpPr/>
          <p:nvPr/>
        </p:nvSpPr>
        <p:spPr>
          <a:xfrm>
            <a:off x="1065694" y="2662881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4"/>
                </a:lnTo>
                <a:lnTo>
                  <a:pt x="15335" y="15335"/>
                </a:lnTo>
                <a:lnTo>
                  <a:pt x="4114" y="31977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62"/>
                </a:lnTo>
                <a:lnTo>
                  <a:pt x="15335" y="403503"/>
                </a:lnTo>
                <a:lnTo>
                  <a:pt x="31977" y="414721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1"/>
                </a:lnTo>
                <a:lnTo>
                  <a:pt x="403499" y="403503"/>
                </a:lnTo>
                <a:lnTo>
                  <a:pt x="414720" y="386862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7"/>
                </a:lnTo>
                <a:lnTo>
                  <a:pt x="403499" y="15335"/>
                </a:lnTo>
                <a:lnTo>
                  <a:pt x="386857" y="4114"/>
                </a:lnTo>
                <a:lnTo>
                  <a:pt x="366480" y="0"/>
                </a:lnTo>
                <a:close/>
              </a:path>
            </a:pathLst>
          </a:custGeom>
          <a:solidFill>
            <a:srgbClr val="436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0"/>
          <p:cNvSpPr txBox="1"/>
          <p:nvPr/>
        </p:nvSpPr>
        <p:spPr>
          <a:xfrm>
            <a:off x="1670050" y="2184501"/>
            <a:ext cx="2564081" cy="8252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0" dirty="0" err="1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кіоск</a:t>
            </a:r>
            <a:r>
              <a:rPr sz="1650" spc="-3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uk-UA" sz="1650" spc="-30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не </a:t>
            </a:r>
            <a:r>
              <a:rPr sz="1650" spc="5" dirty="0" err="1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прод</a:t>
            </a:r>
            <a:r>
              <a:rPr sz="1650" spc="5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sz="1650" spc="-25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sz="1650" spc="2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товарів</a:t>
            </a:r>
            <a:endParaRPr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50" spc="-30" dirty="0" err="1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кіоск</a:t>
            </a:r>
            <a:r>
              <a:rPr lang="ru-RU" sz="1650" spc="-30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u-RU" sz="1650" spc="-30" dirty="0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u-RU" sz="1650" spc="5" dirty="0" err="1" smtClean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прод</a:t>
            </a:r>
            <a:r>
              <a:rPr lang="ru-RU" sz="1650" spc="5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ru-RU" sz="1650" spc="-25" dirty="0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ru-RU" sz="1650" spc="20" dirty="0" err="1">
                <a:solidFill>
                  <a:srgbClr val="2F2F2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товарів</a:t>
            </a:r>
            <a:endParaRPr lang="ru-RU" sz="165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45712" y="4413135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19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981687" y="4507388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17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2448287" y="4495513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18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3157095" y="6556311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2448287" y="6557983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8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636312" y="6563130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9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703112" y="10387012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1703112" y="10078271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703112" y="9764528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703112" y="9455787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/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9947684" y="8405812"/>
            <a:ext cx="360000" cy="288000"/>
          </a:xfrm>
          <a:prstGeom prst="rect">
            <a:avLst/>
          </a:prstGeom>
          <a:solidFill>
            <a:srgbClr val="710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323312" y="8414212"/>
            <a:ext cx="360000" cy="288000"/>
          </a:xfrm>
          <a:prstGeom prst="rect">
            <a:avLst/>
          </a:prstGeom>
          <a:solidFill>
            <a:srgbClr val="436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66893" y="7034212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10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641170" y="7030737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11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235512" y="7033264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12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78304" y="7386916"/>
            <a:ext cx="918000" cy="52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16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33235" y="7487443"/>
            <a:ext cx="533658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туалет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1050" y="7487443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618212" y="7482777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14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060450" y="7495965"/>
            <a:ext cx="360000" cy="288000"/>
          </a:xfrm>
          <a:prstGeom prst="rect">
            <a:avLst/>
          </a:prstGeom>
          <a:solidFill>
            <a:srgbClr val="FF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uk-UA" dirty="0" smtClean="0"/>
              <a:t>15</a:t>
            </a:r>
            <a:endParaRPr lang="ru-RU" dirty="0"/>
          </a:p>
        </p:txBody>
      </p:sp>
      <p:sp>
        <p:nvSpPr>
          <p:cNvPr id="45" name="object 17"/>
          <p:cNvSpPr/>
          <p:nvPr/>
        </p:nvSpPr>
        <p:spPr>
          <a:xfrm>
            <a:off x="1060450" y="1557706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366480" y="0"/>
                </a:moveTo>
                <a:lnTo>
                  <a:pt x="52354" y="0"/>
                </a:lnTo>
                <a:lnTo>
                  <a:pt x="31977" y="4113"/>
                </a:lnTo>
                <a:lnTo>
                  <a:pt x="15335" y="15331"/>
                </a:lnTo>
                <a:lnTo>
                  <a:pt x="4114" y="31973"/>
                </a:lnTo>
                <a:lnTo>
                  <a:pt x="0" y="52354"/>
                </a:lnTo>
                <a:lnTo>
                  <a:pt x="0" y="366480"/>
                </a:lnTo>
                <a:lnTo>
                  <a:pt x="4114" y="386857"/>
                </a:lnTo>
                <a:lnTo>
                  <a:pt x="15335" y="403499"/>
                </a:lnTo>
                <a:lnTo>
                  <a:pt x="31977" y="414720"/>
                </a:lnTo>
                <a:lnTo>
                  <a:pt x="52354" y="418835"/>
                </a:lnTo>
                <a:lnTo>
                  <a:pt x="366480" y="418835"/>
                </a:lnTo>
                <a:lnTo>
                  <a:pt x="386857" y="414720"/>
                </a:lnTo>
                <a:lnTo>
                  <a:pt x="403499" y="403499"/>
                </a:lnTo>
                <a:lnTo>
                  <a:pt x="414720" y="386857"/>
                </a:lnTo>
                <a:lnTo>
                  <a:pt x="418835" y="366480"/>
                </a:lnTo>
                <a:lnTo>
                  <a:pt x="418835" y="52354"/>
                </a:lnTo>
                <a:lnTo>
                  <a:pt x="414720" y="31973"/>
                </a:lnTo>
                <a:lnTo>
                  <a:pt x="403499" y="15331"/>
                </a:lnTo>
                <a:lnTo>
                  <a:pt x="386857" y="4113"/>
                </a:lnTo>
                <a:lnTo>
                  <a:pt x="36648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87156" y="1579006"/>
            <a:ext cx="2271558" cy="622176"/>
          </a:xfrm>
        </p:spPr>
        <p:txBody>
          <a:bodyPr/>
          <a:lstStyle/>
          <a:p>
            <a:r>
              <a:rPr lang="uk-UA" sz="1600" dirty="0" smtClean="0"/>
              <a:t>розміщення складу</a:t>
            </a:r>
            <a:endParaRPr lang="uk-UA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99157" y="708459"/>
            <a:ext cx="7342530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855" lvl="0" algn="just">
              <a:spcBef>
                <a:spcPts val="635"/>
              </a:spcBef>
              <a:defRPr/>
            </a:pPr>
            <a:r>
              <a:rPr lang="uk-UA" sz="1600" dirty="0"/>
              <a:t>розміщення об’єкту з продажу продовольчих товарів або непродовольчих товарів або друкованої продукції; фінансової установи; пункту обміну валют; об’єкту з продажу ювелірних виробів; кафе; бару; кафетерію; буфету; аптеки; аптечного пункту; салону краси; перукарні; відділення поштового зв’язку; ломбарду; пункту продажу лотерейних білетів; офісу (окрім центральних приміщень); об’єкту для провадження діяльності з надання пасажирам інших видів послуг (за умови встановлення кіоску запропонованого зразка або еквіваленту з обов'язковим погодженням зовнішнього вигляду  конструкції Орендодавцем) </a:t>
            </a:r>
            <a:endParaRPr lang="uk-UA" sz="1600" kern="0" dirty="0"/>
          </a:p>
          <a:p>
            <a:pPr marL="109855">
              <a:lnSpc>
                <a:spcPct val="100000"/>
              </a:lnSpc>
              <a:spcBef>
                <a:spcPts val="635"/>
              </a:spcBef>
            </a:pPr>
            <a:endParaRPr lang="ru-RU" sz="3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09855">
              <a:spcBef>
                <a:spcPts val="250"/>
              </a:spcBef>
              <a:defRPr/>
            </a:pPr>
            <a:endParaRPr lang="ru-RU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769</Words>
  <Application>Microsoft Office PowerPoint</Application>
  <PresentationFormat>Произвольный</PresentationFormat>
  <Paragraphs>149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Open Sans Light</vt:lpstr>
      <vt:lpstr>Open Sans SemiBold</vt:lpstr>
      <vt:lpstr>Segoe UI Symbol</vt:lpstr>
      <vt:lpstr>Times New Roman</vt:lpstr>
      <vt:lpstr>Office Theme</vt:lpstr>
      <vt:lpstr>Презентация PowerPoint</vt:lpstr>
      <vt:lpstr>Презентация PowerPoint</vt:lpstr>
      <vt:lpstr>розміщення складу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Хмельницький</dc:title>
  <dc:creator>Designer</dc:creator>
  <cp:lastModifiedBy>Васецька Ксенія Василівна</cp:lastModifiedBy>
  <cp:revision>77</cp:revision>
  <dcterms:created xsi:type="dcterms:W3CDTF">2021-05-25T14:41:22Z</dcterms:created>
  <dcterms:modified xsi:type="dcterms:W3CDTF">2021-08-04T15:42:14Z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2021-05-25T00:00:00Z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2021-05-25T00:00:00Z</vt:filetime>
  </property>
</Properties>
</file>