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345363" cy="1047273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36" y="-114"/>
      </p:cViewPr>
      <p:guideLst>
        <p:guide orient="horz" pos="3298"/>
        <p:guide pos="23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248144" cy="1047292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1</cp:revision>
  <dcterms:modified xsi:type="dcterms:W3CDTF">2019-08-22T14:34:07Z</dcterms:modified>
</cp:coreProperties>
</file>