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404100" cy="105124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1">
          <p15:clr>
            <a:srgbClr val="A4A3A4"/>
          </p15:clr>
        </p15:guide>
        <p15:guide id="2" pos="2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620" y="60"/>
      </p:cViewPr>
      <p:guideLst>
        <p:guide orient="horz" pos="3311"/>
        <p:guide pos="2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30480"/>
            <a:ext cx="7312152" cy="104820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7363968" cy="105064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60960"/>
            <a:ext cx="7510272" cy="105704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0"/>
            <a:ext cx="7406640" cy="105582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60960"/>
            <a:ext cx="7336536" cy="104485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60960"/>
            <a:ext cx="7303008" cy="104241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60960"/>
            <a:ext cx="7415784" cy="104820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30480"/>
            <a:ext cx="7315200" cy="104424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Довільний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Надія</cp:lastModifiedBy>
  <cp:revision>1</cp:revision>
  <dcterms:modified xsi:type="dcterms:W3CDTF">2021-01-25T12:22:51Z</dcterms:modified>
</cp:coreProperties>
</file>