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7388225" cy="105029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2382" y="-108"/>
      </p:cViewPr>
      <p:guideLst>
        <p:guide orient="horz" pos="3308"/>
        <p:guide pos="232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" y="60960"/>
            <a:ext cx="7357872" cy="1044244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0"/>
            <a:ext cx="6803136" cy="1060399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" y="158496"/>
            <a:ext cx="6678168" cy="1054912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76" y="0"/>
            <a:ext cx="6861048" cy="1058570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85344"/>
            <a:ext cx="6754368" cy="1045159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352" y="94488"/>
            <a:ext cx="7089648" cy="1057046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" y="85344"/>
            <a:ext cx="6760464" cy="1052169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288" y="60960"/>
            <a:ext cx="6982968" cy="1043635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824" y="64008"/>
            <a:ext cx="6787896" cy="1063142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592" y="0"/>
            <a:ext cx="6522720" cy="1054608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76" y="0"/>
            <a:ext cx="6952488" cy="1054303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68" y="30480"/>
            <a:ext cx="7385304" cy="1055522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30480"/>
            <a:ext cx="7080504" cy="1046378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704" y="91440"/>
            <a:ext cx="6736080" cy="1043025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856" y="30480"/>
            <a:ext cx="7040880" cy="1050036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144" y="0"/>
            <a:ext cx="6650736" cy="1052779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368" y="0"/>
            <a:ext cx="7135368" cy="1051864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96" y="91440"/>
            <a:ext cx="6989064" cy="1045464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536" y="42672"/>
            <a:ext cx="7153656" cy="1062837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PresentationFormat>Произвольный</PresentationFormat>
  <Paragraphs>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um03</dc:creator>
  <cp:lastModifiedBy>um03</cp:lastModifiedBy>
  <cp:revision>3</cp:revision>
  <dcterms:modified xsi:type="dcterms:W3CDTF">2019-10-22T12:52:01Z</dcterms:modified>
</cp:coreProperties>
</file>