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62" r:id="rId5"/>
    <p:sldId id="260" r:id="rId6"/>
    <p:sldId id="263" r:id="rId7"/>
    <p:sldId id="264" r:id="rId8"/>
    <p:sldId id="265" r:id="rId9"/>
    <p:sldId id="270" r:id="rId10"/>
    <p:sldId id="271" r:id="rId11"/>
    <p:sldId id="272" r:id="rId12"/>
    <p:sldId id="266" r:id="rId13"/>
    <p:sldId id="267" r:id="rId14"/>
    <p:sldId id="268" r:id="rId15"/>
    <p:sldId id="269" r:id="rId1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>
        <p:scale>
          <a:sx n="94" d="100"/>
          <a:sy n="94" d="100"/>
        </p:scale>
        <p:origin x="-12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84B03-2AC7-4BED-A2DA-4D9C3A9C987A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78F09-136E-477C-8395-056D434C008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516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78F09-136E-477C-8395-056D434C0083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924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3F0A7-F4F9-491B-8188-35EA4C2E6A96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A11C5-BACE-45DE-82DF-E0638E47A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980728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Унікальний</a:t>
            </a:r>
            <a:r>
              <a:rPr lang="ru-RU" sz="2800" b="1" dirty="0"/>
              <a:t> проект </a:t>
            </a:r>
            <a:r>
              <a:rPr lang="ru-RU" sz="2800" b="1" dirty="0" err="1"/>
              <a:t>під</a:t>
            </a:r>
            <a:r>
              <a:rPr lang="ru-RU" sz="2800" b="1" dirty="0"/>
              <a:t> </a:t>
            </a:r>
            <a:r>
              <a:rPr lang="ru-RU" sz="2800" b="1" dirty="0" err="1"/>
              <a:t>котедж</a:t>
            </a:r>
            <a:r>
              <a:rPr lang="ru-RU" sz="2800" b="1" dirty="0"/>
              <a:t> не </a:t>
            </a:r>
            <a:r>
              <a:rPr lang="ru-RU" sz="2800" b="1" dirty="0" err="1"/>
              <a:t>містечко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базу </a:t>
            </a:r>
            <a:r>
              <a:rPr lang="ru-RU" sz="2800" b="1" dirty="0" err="1"/>
              <a:t>відпочинку</a:t>
            </a:r>
            <a:r>
              <a:rPr lang="ru-RU" sz="2800" b="1" dirty="0"/>
              <a:t>.  </a:t>
            </a:r>
            <a:endParaRPr lang="ru-RU" sz="2800" b="1" dirty="0" smtClean="0"/>
          </a:p>
          <a:p>
            <a:pPr algn="ctr"/>
            <a:r>
              <a:rPr lang="ru-RU" sz="2800" dirty="0" err="1" smtClean="0"/>
              <a:t>Земельні</a:t>
            </a:r>
            <a:r>
              <a:rPr lang="ru-RU" sz="2800" dirty="0" smtClean="0"/>
              <a:t> </a:t>
            </a:r>
            <a:r>
              <a:rPr lang="ru-RU" sz="2800" dirty="0" err="1"/>
              <a:t>ділянки</a:t>
            </a:r>
            <a:r>
              <a:rPr lang="ru-RU" sz="2800" dirty="0"/>
              <a:t> на </a:t>
            </a:r>
            <a:r>
              <a:rPr lang="ru-RU" sz="2800" dirty="0" err="1"/>
              <a:t>березі</a:t>
            </a:r>
            <a:r>
              <a:rPr lang="ru-RU" sz="2800" dirty="0"/>
              <a:t> </a:t>
            </a:r>
            <a:r>
              <a:rPr lang="ru-RU" sz="2800" dirty="0" err="1"/>
              <a:t>річки</a:t>
            </a:r>
            <a:r>
              <a:rPr lang="ru-RU" sz="2800" dirty="0"/>
              <a:t> </a:t>
            </a:r>
            <a:r>
              <a:rPr lang="ru-RU" sz="2800" dirty="0" err="1"/>
              <a:t>Дніпро</a:t>
            </a:r>
            <a:r>
              <a:rPr lang="ru-RU" sz="2800" dirty="0"/>
              <a:t>, </a:t>
            </a:r>
            <a:r>
              <a:rPr lang="ru-RU" sz="2800" dirty="0" err="1"/>
              <a:t>загальна</a:t>
            </a:r>
            <a:r>
              <a:rPr lang="ru-RU" sz="2800" dirty="0"/>
              <a:t> </a:t>
            </a:r>
            <a:r>
              <a:rPr lang="ru-RU" sz="2800" dirty="0" err="1"/>
              <a:t>площа</a:t>
            </a:r>
            <a:r>
              <a:rPr lang="ru-RU" sz="2800" dirty="0"/>
              <a:t> 7,5268</a:t>
            </a:r>
            <a:r>
              <a:rPr lang="ru-RU" sz="2800" b="1" dirty="0"/>
              <a:t> </a:t>
            </a:r>
            <a:r>
              <a:rPr lang="ru-RU" sz="2800" dirty="0"/>
              <a:t>га., в тому </a:t>
            </a:r>
            <a:r>
              <a:rPr lang="ru-RU" sz="2800" dirty="0" err="1"/>
              <a:t>числі</a:t>
            </a:r>
            <a:r>
              <a:rPr lang="ru-RU" sz="2800" dirty="0"/>
              <a:t> </a:t>
            </a:r>
            <a:r>
              <a:rPr lang="ru-RU" sz="2800" dirty="0" err="1"/>
              <a:t>допоміжні</a:t>
            </a:r>
            <a:r>
              <a:rPr lang="ru-RU" sz="2800" dirty="0"/>
              <a:t> </a:t>
            </a:r>
            <a:r>
              <a:rPr lang="ru-RU" sz="2800" dirty="0" err="1"/>
              <a:t>будівлі</a:t>
            </a:r>
            <a:r>
              <a:rPr lang="ru-RU" sz="2800" dirty="0"/>
              <a:t>, </a:t>
            </a:r>
            <a:r>
              <a:rPr lang="ru-RU" sz="2800" dirty="0" err="1"/>
              <a:t>літні</a:t>
            </a:r>
            <a:r>
              <a:rPr lang="ru-RU" sz="2800" dirty="0"/>
              <a:t> </a:t>
            </a:r>
            <a:r>
              <a:rPr lang="ru-RU" sz="2800" dirty="0" err="1"/>
              <a:t>будинки</a:t>
            </a:r>
            <a:r>
              <a:rPr lang="ru-RU" sz="2800" dirty="0"/>
              <a:t> </a:t>
            </a:r>
            <a:r>
              <a:rPr lang="ru-RU" sz="2800" dirty="0" err="1"/>
              <a:t>відпочинку</a:t>
            </a:r>
            <a:r>
              <a:rPr lang="ru-RU" sz="2800" dirty="0"/>
              <a:t>, </a:t>
            </a:r>
            <a:r>
              <a:rPr lang="ru-RU" sz="2800" dirty="0" err="1"/>
              <a:t>комунікації</a:t>
            </a:r>
            <a:r>
              <a:rPr lang="ru-RU" sz="2800" dirty="0"/>
              <a:t> - за </a:t>
            </a:r>
            <a:r>
              <a:rPr lang="ru-RU" sz="2800" dirty="0" err="1"/>
              <a:t>адресою</a:t>
            </a:r>
            <a:r>
              <a:rPr lang="ru-RU" sz="2800" dirty="0"/>
              <a:t>:  </a:t>
            </a:r>
            <a:endParaRPr lang="ru-RU" sz="2800" dirty="0" smtClean="0"/>
          </a:p>
          <a:p>
            <a:pPr algn="ctr"/>
            <a:r>
              <a:rPr lang="ru-RU" sz="2800" dirty="0" err="1" smtClean="0"/>
              <a:t>Черкаська</a:t>
            </a:r>
            <a:r>
              <a:rPr lang="ru-RU" sz="2800" dirty="0" smtClean="0"/>
              <a:t> </a:t>
            </a:r>
            <a:r>
              <a:rPr lang="ru-RU" sz="2800" dirty="0"/>
              <a:t>область, </a:t>
            </a:r>
            <a:r>
              <a:rPr lang="ru-RU" sz="2800" dirty="0" smtClean="0"/>
              <a:t>с</a:t>
            </a:r>
            <a:r>
              <a:rPr lang="ru-RU" sz="2800" dirty="0"/>
              <a:t>. </a:t>
            </a:r>
            <a:r>
              <a:rPr lang="ru-RU" sz="2800" dirty="0" err="1"/>
              <a:t>Свидівок</a:t>
            </a:r>
            <a:r>
              <a:rPr lang="ru-RU" sz="2800" dirty="0"/>
              <a:t>,  </a:t>
            </a:r>
            <a:endParaRPr lang="ru-RU" sz="2800" dirty="0" smtClean="0"/>
          </a:p>
          <a:p>
            <a:pPr algn="ctr"/>
            <a:r>
              <a:rPr lang="ru-RU" sz="2800" dirty="0" err="1" smtClean="0"/>
              <a:t>вул</a:t>
            </a:r>
            <a:r>
              <a:rPr lang="ru-RU" sz="2800" dirty="0"/>
              <a:t>. </a:t>
            </a:r>
            <a:r>
              <a:rPr lang="ru-RU" sz="2800" dirty="0" smtClean="0"/>
              <a:t>Дахнівська,буд.6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25" y="692696"/>
            <a:ext cx="8463122" cy="54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8734"/>
            <a:ext cx="8784366" cy="564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Фото нерухомості</a:t>
            </a:r>
            <a:endParaRPr lang="ru-RU" dirty="0"/>
          </a:p>
        </p:txBody>
      </p:sp>
      <p:pic>
        <p:nvPicPr>
          <p:cNvPr id="5124" name="Picture 4" descr="D:\БАНК\Черкассы-Свидовок\фото строений\фото2\2014-06-05 15.46.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381" y="1052736"/>
            <a:ext cx="3592619" cy="2641065"/>
          </a:xfrm>
          <a:prstGeom prst="rect">
            <a:avLst/>
          </a:prstGeom>
          <a:noFill/>
        </p:spPr>
      </p:pic>
      <p:pic>
        <p:nvPicPr>
          <p:cNvPr id="5128" name="Picture 8" descr="D:\БАНК\Черкассы-Свидовок\фото строений\фото2\2014-06-05 15.52.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63482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9" name="Picture 9" descr="D:\БАНК\Черкассы-Свидовок\фото строений\фото2\2014-06-05 15.53.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42966"/>
            <a:ext cx="3672408" cy="275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1" name="Picture 11" descr="D:\БАНК\Черкассы-Свидовок\фото строений\фото2\2014-06-05 15.54.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35021"/>
            <a:ext cx="3706977" cy="2780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БАНК\Черкассы-Свидовок\фото строений\2014-06-05 15.43.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14654"/>
            <a:ext cx="3672408" cy="2754306"/>
          </a:xfrm>
          <a:prstGeom prst="rect">
            <a:avLst/>
          </a:prstGeom>
          <a:noFill/>
        </p:spPr>
      </p:pic>
      <p:pic>
        <p:nvPicPr>
          <p:cNvPr id="6147" name="Picture 3" descr="D:\БАНК\Черкассы-Свидовок\фото строений\2014-06-05 15.46.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755909" cy="2816932"/>
          </a:xfrm>
          <a:prstGeom prst="rect">
            <a:avLst/>
          </a:prstGeom>
          <a:noFill/>
        </p:spPr>
      </p:pic>
      <p:pic>
        <p:nvPicPr>
          <p:cNvPr id="6148" name="Picture 4" descr="D:\БАНК\Черкассы-Свидовок\ФОТО ХИМИК СВИДОВОК\DSC01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03594"/>
            <a:ext cx="3672408" cy="2754306"/>
          </a:xfrm>
          <a:prstGeom prst="rect">
            <a:avLst/>
          </a:prstGeom>
          <a:noFill/>
        </p:spPr>
      </p:pic>
      <p:pic>
        <p:nvPicPr>
          <p:cNvPr id="6149" name="Picture 5" descr="D:\БАНК\Черкассы-Свидовок\ФОТО ХИМИК СВИДОВОК\DSC01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01" y="3176972"/>
            <a:ext cx="3696411" cy="2772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БАНК\Черкассы-Свидовок\ФОТО ХИМИК СВИДОВОК\DSC01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828" y="404664"/>
            <a:ext cx="3936437" cy="2952328"/>
          </a:xfrm>
          <a:prstGeom prst="rect">
            <a:avLst/>
          </a:prstGeom>
          <a:noFill/>
        </p:spPr>
      </p:pic>
      <p:pic>
        <p:nvPicPr>
          <p:cNvPr id="7171" name="Picture 3" descr="D:\БАНК\Черкассы-Свидовок\ФОТО ХИМИК СВИДОВОК\DSC01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960440" cy="2970330"/>
          </a:xfrm>
          <a:prstGeom prst="rect">
            <a:avLst/>
          </a:prstGeom>
          <a:noFill/>
        </p:spPr>
      </p:pic>
      <p:pic>
        <p:nvPicPr>
          <p:cNvPr id="7172" name="Picture 4" descr="D:\БАНК\Черкассы-Свидовок\ФОТО ХИМИК СВИДОВОК\DSC0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429000"/>
            <a:ext cx="3851920" cy="2780928"/>
          </a:xfrm>
          <a:prstGeom prst="rect">
            <a:avLst/>
          </a:prstGeom>
          <a:noFill/>
        </p:spPr>
      </p:pic>
      <p:pic>
        <p:nvPicPr>
          <p:cNvPr id="7173" name="Picture 5" descr="D:\БАНК\Черкассы-Свидовок\ФОТО ХИМИК СВИДОВОК\DSC01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410998"/>
            <a:ext cx="3888432" cy="2834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БАНК\Черкассы-Свидовок\ФОТО ХИМИК СВИДОВОК\DSC01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888432" cy="2798500"/>
          </a:xfrm>
          <a:prstGeom prst="rect">
            <a:avLst/>
          </a:prstGeom>
          <a:noFill/>
        </p:spPr>
      </p:pic>
      <p:pic>
        <p:nvPicPr>
          <p:cNvPr id="8195" name="Picture 3" descr="D:\БАНК\Черкассы-Свидовок\ФОТО ХИМИК СВИДОВОК\DSC01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484" y="404664"/>
            <a:ext cx="3876940" cy="2880320"/>
          </a:xfrm>
          <a:prstGeom prst="rect">
            <a:avLst/>
          </a:prstGeom>
          <a:noFill/>
        </p:spPr>
      </p:pic>
      <p:pic>
        <p:nvPicPr>
          <p:cNvPr id="8196" name="Picture 4" descr="D:\БАНК\Черкассы-Свидовок\ФОТО ХИМИК СВИДОВОК\DSC01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486" y="3356992"/>
            <a:ext cx="3876938" cy="2952328"/>
          </a:xfrm>
          <a:prstGeom prst="rect">
            <a:avLst/>
          </a:prstGeom>
          <a:noFill/>
        </p:spPr>
      </p:pic>
      <p:pic>
        <p:nvPicPr>
          <p:cNvPr id="8197" name="Picture 5" descr="D:\БАНК\Черкассы-Свидовок\ФОТО ХИМИК СВИДОВОК\DSC01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56992"/>
            <a:ext cx="3888432" cy="297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u="sng" dirty="0" smtClean="0">
                <a:latin typeface="Arial" pitchFamily="34" charset="0"/>
                <a:cs typeface="Arial" pitchFamily="34" charset="0"/>
              </a:rPr>
              <a:t>Площа ділянки</a:t>
            </a:r>
            <a:endParaRPr lang="ru-RU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Загальна площа земельної ділянки </a:t>
            </a:r>
            <a:r>
              <a:rPr lang="uk-UA" dirty="0"/>
              <a:t>-  </a:t>
            </a:r>
            <a:r>
              <a:rPr lang="uk-UA" b="1" dirty="0" smtClean="0"/>
              <a:t>7,5268 </a:t>
            </a:r>
            <a:r>
              <a:rPr lang="uk-UA" dirty="0"/>
              <a:t>га, на якій розміщені </a:t>
            </a:r>
            <a:r>
              <a:rPr lang="uk-UA" dirty="0" smtClean="0"/>
              <a:t>будівлі</a:t>
            </a:r>
            <a:r>
              <a:rPr lang="uk-UA" dirty="0"/>
              <a:t>, </a:t>
            </a:r>
            <a:endParaRPr lang="uk-UA" dirty="0" smtClean="0"/>
          </a:p>
          <a:p>
            <a:pPr algn="ctr">
              <a:buNone/>
            </a:pPr>
            <a:r>
              <a:rPr lang="uk-UA" dirty="0" smtClean="0"/>
              <a:t>за </a:t>
            </a:r>
            <a:r>
              <a:rPr lang="uk-UA" dirty="0"/>
              <a:t>адресою: </a:t>
            </a:r>
            <a:endParaRPr lang="uk-UA" dirty="0" smtClean="0"/>
          </a:p>
          <a:p>
            <a:pPr algn="ctr">
              <a:buNone/>
            </a:pPr>
            <a:r>
              <a:rPr lang="uk-UA" dirty="0" smtClean="0"/>
              <a:t>Черкаська </a:t>
            </a:r>
            <a:r>
              <a:rPr lang="uk-UA" dirty="0"/>
              <a:t>область, Черкаський р-н, с. </a:t>
            </a:r>
            <a:r>
              <a:rPr lang="uk-UA" dirty="0" err="1"/>
              <a:t>Свидівок</a:t>
            </a:r>
            <a:r>
              <a:rPr lang="uk-UA" dirty="0"/>
              <a:t>,  вул. </a:t>
            </a:r>
            <a:r>
              <a:rPr lang="uk-UA" dirty="0" err="1"/>
              <a:t>Дахнівська</a:t>
            </a:r>
            <a:r>
              <a:rPr lang="uk-UA" dirty="0"/>
              <a:t>, буд.6 </a:t>
            </a: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   Цільове </a:t>
            </a:r>
            <a:r>
              <a:rPr lang="uk-UA" dirty="0"/>
              <a:t>призначення – рекреаційного призначення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err="1" smtClean="0">
                <a:solidFill>
                  <a:srgbClr val="7030A0"/>
                </a:solidFill>
              </a:rPr>
              <a:t>Кадастров</a:t>
            </a:r>
            <a:r>
              <a:rPr lang="ru-RU" b="1" u="sng" dirty="0" err="1" smtClean="0">
                <a:solidFill>
                  <a:srgbClr val="7030A0"/>
                </a:solidFill>
              </a:rPr>
              <a:t>ые</a:t>
            </a:r>
            <a:r>
              <a:rPr lang="ru-RU" b="1" u="sng" dirty="0" smtClean="0">
                <a:solidFill>
                  <a:srgbClr val="7030A0"/>
                </a:solidFill>
              </a:rPr>
              <a:t> номера и площадь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7124986000:04:007:0080 – 0,6336 га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7124986000:04:007:0084 – 1,4009 га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7124986000:04:007:0085 – 1,4806 га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7124986000:04:007:0081 – 1,2933 га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7124986000:04:007:0083 – 1,3351 га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7124986000:04:007:0082 – 0,9107 га</a:t>
            </a:r>
          </a:p>
          <a:p>
            <a:pPr marL="0" indent="0">
              <a:buNone/>
            </a:pPr>
            <a:r>
              <a:rPr lang="ru-RU" dirty="0" smtClean="0"/>
              <a:t>7.         7124986000:04:007:0068 </a:t>
            </a:r>
            <a:r>
              <a:rPr lang="ru-RU" dirty="0"/>
              <a:t>– 0,0451 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7124986000:04:007:0069 </a:t>
            </a:r>
            <a:r>
              <a:rPr lang="ru-RU" dirty="0"/>
              <a:t>– 0,0451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7124986000:04:007:0070 </a:t>
            </a:r>
            <a:r>
              <a:rPr lang="ru-RU" dirty="0"/>
              <a:t>– 0,0451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7124986000:04:007:0071 </a:t>
            </a:r>
            <a:r>
              <a:rPr lang="ru-RU" dirty="0"/>
              <a:t>– 0,0451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7124986000:04:007:0072 </a:t>
            </a:r>
            <a:r>
              <a:rPr lang="ru-RU" dirty="0"/>
              <a:t>– 0,0451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7124986000:04:007:0073 </a:t>
            </a:r>
            <a:r>
              <a:rPr lang="ru-RU" dirty="0"/>
              <a:t>– 0,0451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7124986000:04:007:0074 </a:t>
            </a:r>
            <a:r>
              <a:rPr lang="ru-RU" dirty="0"/>
              <a:t>– 0,0404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7124986000:04:007:0075 </a:t>
            </a:r>
            <a:r>
              <a:rPr lang="ru-RU" dirty="0"/>
              <a:t>– 0,0404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7124986000:04:007:0076 </a:t>
            </a:r>
            <a:r>
              <a:rPr lang="ru-RU" dirty="0"/>
              <a:t>– 0,0404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7124986000:04:007:0077 </a:t>
            </a:r>
            <a:r>
              <a:rPr lang="ru-RU" dirty="0"/>
              <a:t>– 0,0404 </a:t>
            </a:r>
            <a:r>
              <a:rPr lang="ru-RU" dirty="0" smtClean="0"/>
              <a:t>га</a:t>
            </a:r>
          </a:p>
          <a:p>
            <a:pPr marL="514350" indent="-514350">
              <a:buAutoNum type="arabicPeriod" startAt="8"/>
            </a:pPr>
            <a:r>
              <a:rPr lang="ru-RU" dirty="0" smtClean="0"/>
              <a:t>7124986000:04:007:0078 </a:t>
            </a:r>
            <a:r>
              <a:rPr lang="ru-RU" dirty="0"/>
              <a:t>– 0,0404 га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Характеристика ділянки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Комунікації - </a:t>
            </a:r>
            <a:r>
              <a:rPr lang="ru-RU" dirty="0" smtClean="0"/>
              <a:t>е</a:t>
            </a:r>
            <a:r>
              <a:rPr lang="uk-UA" dirty="0" err="1" smtClean="0"/>
              <a:t>лектропостачання</a:t>
            </a:r>
            <a:r>
              <a:rPr lang="uk-UA" dirty="0" smtClean="0"/>
              <a:t>, своя ТП</a:t>
            </a:r>
            <a:r>
              <a:rPr lang="en-US" dirty="0" smtClean="0"/>
              <a:t> 125</a:t>
            </a:r>
            <a:r>
              <a:rPr lang="ru-RU" dirty="0" smtClean="0"/>
              <a:t>кВт</a:t>
            </a:r>
            <a:r>
              <a:rPr lang="uk-UA" dirty="0" smtClean="0"/>
              <a:t>;</a:t>
            </a:r>
          </a:p>
          <a:p>
            <a:r>
              <a:rPr lang="uk-UA" dirty="0" smtClean="0"/>
              <a:t>Конфігурація –  всі ділянки неправильної форми;</a:t>
            </a:r>
          </a:p>
          <a:p>
            <a:r>
              <a:rPr lang="uk-UA" dirty="0" smtClean="0"/>
              <a:t>Рельєф – рівнинний;</a:t>
            </a:r>
          </a:p>
          <a:p>
            <a:r>
              <a:rPr lang="uk-UA" dirty="0" smtClean="0"/>
              <a:t>Ділянка огороджена парканом;</a:t>
            </a:r>
          </a:p>
          <a:p>
            <a:r>
              <a:rPr lang="uk-UA" dirty="0" smtClean="0"/>
              <a:t>Поруч, знаходяться: отельний комплекс </a:t>
            </a:r>
            <a:r>
              <a:rPr lang="uk-UA" dirty="0" err="1" smtClean="0"/>
              <a:t>“Селена”</a:t>
            </a:r>
            <a:r>
              <a:rPr lang="uk-UA" dirty="0" smtClean="0"/>
              <a:t>, база відпочинку </a:t>
            </a:r>
            <a:r>
              <a:rPr lang="uk-UA" dirty="0" err="1" smtClean="0"/>
              <a:t>“Динамо”</a:t>
            </a:r>
            <a:r>
              <a:rPr lang="uk-UA" dirty="0" smtClean="0"/>
              <a:t>, база відпочинку </a:t>
            </a:r>
            <a:r>
              <a:rPr lang="uk-UA" dirty="0" err="1" smtClean="0"/>
              <a:t>“Дубки”</a:t>
            </a:r>
            <a:r>
              <a:rPr lang="uk-UA" dirty="0" smtClean="0"/>
              <a:t>, Дитячий оздоровчий центр </a:t>
            </a:r>
            <a:r>
              <a:rPr lang="uk-UA" dirty="0" err="1" smtClean="0"/>
              <a:t>“Дахнівська</a:t>
            </a:r>
            <a:r>
              <a:rPr lang="uk-UA" dirty="0" smtClean="0"/>
              <a:t> </a:t>
            </a:r>
            <a:r>
              <a:rPr lang="uk-UA" dirty="0" err="1" smtClean="0"/>
              <a:t>Січ”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uk-UA" b="1" u="sng" dirty="0" smtClean="0">
                <a:solidFill>
                  <a:srgbClr val="7030A0"/>
                </a:solidFill>
              </a:rPr>
              <a:t>НЕРУХОМІСТЬ на ділянці №1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5472608"/>
          </a:xfrm>
        </p:spPr>
        <p:txBody>
          <a:bodyPr>
            <a:noAutofit/>
          </a:bodyPr>
          <a:lstStyle/>
          <a:p>
            <a:r>
              <a:rPr lang="uk-UA" sz="2100" dirty="0" smtClean="0"/>
              <a:t>адміністративна будівля </a:t>
            </a:r>
            <a:r>
              <a:rPr lang="uk-UA" sz="2100" dirty="0"/>
              <a:t>(Літера А'-I, А-ІІ, а, </a:t>
            </a:r>
            <a:r>
              <a:rPr lang="uk-UA" sz="2100" dirty="0" err="1"/>
              <a:t>а'</a:t>
            </a:r>
            <a:r>
              <a:rPr lang="uk-UA" sz="2100" dirty="0"/>
              <a:t>), </a:t>
            </a:r>
            <a:r>
              <a:rPr lang="uk-UA" sz="2100" dirty="0" err="1" smtClean="0"/>
              <a:t>заг</a:t>
            </a:r>
            <a:r>
              <a:rPr lang="uk-UA" sz="2100" dirty="0" smtClean="0"/>
              <a:t>. пл. </a:t>
            </a:r>
            <a:r>
              <a:rPr lang="uk-UA" sz="2100" dirty="0"/>
              <a:t>- 232,6 кв</a:t>
            </a:r>
            <a:r>
              <a:rPr lang="uk-UA" sz="2100" dirty="0" smtClean="0"/>
              <a:t>. м</a:t>
            </a:r>
            <a:r>
              <a:rPr lang="uk-UA" sz="2100" dirty="0"/>
              <a:t>.;  </a:t>
            </a:r>
            <a:endParaRPr lang="ru-RU" sz="2100" dirty="0"/>
          </a:p>
          <a:p>
            <a:r>
              <a:rPr lang="uk-UA" sz="2100" dirty="0" smtClean="0"/>
              <a:t>літній кінотеатр </a:t>
            </a:r>
            <a:r>
              <a:rPr lang="uk-UA" sz="2100" dirty="0"/>
              <a:t>(Літера Б-ІІ ), </a:t>
            </a:r>
            <a:r>
              <a:rPr lang="uk-UA" sz="2100" dirty="0" err="1" smtClean="0"/>
              <a:t>заг</a:t>
            </a:r>
            <a:r>
              <a:rPr lang="uk-UA" sz="2100" dirty="0" smtClean="0"/>
              <a:t>. пл. </a:t>
            </a:r>
            <a:r>
              <a:rPr lang="uk-UA" sz="2100" dirty="0"/>
              <a:t>- 205,2 кв</a:t>
            </a:r>
            <a:r>
              <a:rPr lang="uk-UA" sz="2100" dirty="0" smtClean="0"/>
              <a:t>. м</a:t>
            </a:r>
            <a:r>
              <a:rPr lang="uk-UA" sz="2100" dirty="0"/>
              <a:t>.; </a:t>
            </a:r>
            <a:endParaRPr lang="uk-UA" sz="2100" dirty="0" smtClean="0"/>
          </a:p>
          <a:p>
            <a:r>
              <a:rPr lang="uk-UA" sz="2100" dirty="0" smtClean="0"/>
              <a:t>столова </a:t>
            </a:r>
            <a:r>
              <a:rPr lang="uk-UA" sz="2100" dirty="0"/>
              <a:t>(Літера В-І), </a:t>
            </a:r>
            <a:r>
              <a:rPr lang="uk-UA" sz="2100" dirty="0" err="1" smtClean="0"/>
              <a:t>заг</a:t>
            </a:r>
            <a:r>
              <a:rPr lang="uk-UA" sz="2100" dirty="0" smtClean="0"/>
              <a:t>. пл. </a:t>
            </a:r>
            <a:r>
              <a:rPr lang="uk-UA" sz="2100" dirty="0"/>
              <a:t>- 119,6 кв</a:t>
            </a:r>
            <a:r>
              <a:rPr lang="uk-UA" sz="2100" dirty="0" smtClean="0"/>
              <a:t>. м</a:t>
            </a:r>
            <a:r>
              <a:rPr lang="uk-UA" sz="2100" dirty="0"/>
              <a:t>.; </a:t>
            </a:r>
            <a:endParaRPr lang="uk-UA" sz="2100" dirty="0" smtClean="0"/>
          </a:p>
          <a:p>
            <a:r>
              <a:rPr lang="uk-UA" sz="2100" dirty="0" smtClean="0"/>
              <a:t>буфет </a:t>
            </a:r>
            <a:r>
              <a:rPr lang="uk-UA" sz="2100" dirty="0"/>
              <a:t>(Літера </a:t>
            </a:r>
            <a:r>
              <a:rPr lang="uk-UA" sz="2100" dirty="0" smtClean="0"/>
              <a:t>В2</a:t>
            </a:r>
            <a:r>
              <a:rPr lang="uk-UA" sz="2100" dirty="0"/>
              <a:t>); </a:t>
            </a:r>
            <a:endParaRPr lang="ru-RU" sz="2100" dirty="0"/>
          </a:p>
          <a:p>
            <a:r>
              <a:rPr lang="uk-UA" sz="2100" dirty="0"/>
              <a:t>складу (Літера </a:t>
            </a:r>
            <a:r>
              <a:rPr lang="uk-UA" sz="2100" dirty="0" smtClean="0"/>
              <a:t>В3</a:t>
            </a:r>
            <a:r>
              <a:rPr lang="uk-UA" sz="2100" dirty="0"/>
              <a:t>); </a:t>
            </a:r>
            <a:endParaRPr lang="uk-UA" sz="2100" dirty="0" smtClean="0"/>
          </a:p>
          <a:p>
            <a:r>
              <a:rPr lang="uk-UA" sz="2100" dirty="0" smtClean="0"/>
              <a:t>елінг </a:t>
            </a:r>
            <a:r>
              <a:rPr lang="uk-UA" sz="2100" dirty="0"/>
              <a:t>(Літера Г-І), </a:t>
            </a:r>
            <a:r>
              <a:rPr lang="uk-UA" sz="2100" dirty="0" err="1" smtClean="0"/>
              <a:t>заг</a:t>
            </a:r>
            <a:r>
              <a:rPr lang="uk-UA" sz="2100" dirty="0" smtClean="0"/>
              <a:t>. пл. </a:t>
            </a:r>
            <a:r>
              <a:rPr lang="uk-UA" sz="2100" dirty="0"/>
              <a:t>- 306,2 кв</a:t>
            </a:r>
            <a:r>
              <a:rPr lang="uk-UA" sz="2100" dirty="0" smtClean="0"/>
              <a:t>. м.;</a:t>
            </a:r>
          </a:p>
          <a:p>
            <a:r>
              <a:rPr lang="uk-UA" sz="2100" dirty="0" err="1" smtClean="0"/>
              <a:t>санблок</a:t>
            </a:r>
            <a:r>
              <a:rPr lang="uk-UA" sz="2100" dirty="0" smtClean="0"/>
              <a:t> </a:t>
            </a:r>
            <a:r>
              <a:rPr lang="uk-UA" sz="2100" dirty="0"/>
              <a:t>(Літера Д-І), </a:t>
            </a:r>
            <a:r>
              <a:rPr lang="uk-UA" sz="2100" dirty="0" err="1" smtClean="0"/>
              <a:t>заг</a:t>
            </a:r>
            <a:r>
              <a:rPr lang="uk-UA" sz="2100" dirty="0" smtClean="0"/>
              <a:t>. пл. </a:t>
            </a:r>
            <a:r>
              <a:rPr lang="uk-UA" sz="2100" dirty="0"/>
              <a:t>- 46,5 кв</a:t>
            </a:r>
            <a:r>
              <a:rPr lang="uk-UA" sz="2100" dirty="0" smtClean="0"/>
              <a:t>. м</a:t>
            </a:r>
            <a:r>
              <a:rPr lang="uk-UA" sz="2100" dirty="0"/>
              <a:t>.; </a:t>
            </a:r>
            <a:endParaRPr lang="uk-UA" sz="2100" dirty="0" smtClean="0"/>
          </a:p>
          <a:p>
            <a:r>
              <a:rPr lang="uk-UA" sz="2100" dirty="0" smtClean="0"/>
              <a:t>вбиральні </a:t>
            </a:r>
            <a:r>
              <a:rPr lang="uk-UA" sz="2100" dirty="0"/>
              <a:t>(Літера Е,К); </a:t>
            </a:r>
            <a:endParaRPr lang="uk-UA" sz="2100" dirty="0" smtClean="0"/>
          </a:p>
          <a:p>
            <a:r>
              <a:rPr lang="uk-UA" sz="2100" dirty="0" smtClean="0"/>
              <a:t>сторожки </a:t>
            </a:r>
            <a:r>
              <a:rPr lang="uk-UA" sz="2100" dirty="0"/>
              <a:t>(Літера Ж,З); </a:t>
            </a:r>
            <a:endParaRPr lang="uk-UA" sz="2100" dirty="0" smtClean="0"/>
          </a:p>
          <a:p>
            <a:r>
              <a:rPr lang="uk-UA" sz="2100" dirty="0" smtClean="0"/>
              <a:t>літні будинки </a:t>
            </a:r>
            <a:r>
              <a:rPr lang="uk-UA" sz="2100" dirty="0"/>
              <a:t>(№40-№45, №51-№57); </a:t>
            </a:r>
            <a:endParaRPr lang="uk-UA" sz="2100" dirty="0" smtClean="0"/>
          </a:p>
          <a:p>
            <a:r>
              <a:rPr lang="uk-UA" sz="2100" dirty="0" smtClean="0"/>
              <a:t>огорожа </a:t>
            </a:r>
            <a:r>
              <a:rPr lang="uk-UA" sz="2100" dirty="0"/>
              <a:t>(№1-№6,№8); </a:t>
            </a:r>
            <a:endParaRPr lang="uk-UA" sz="2100" dirty="0" smtClean="0"/>
          </a:p>
          <a:p>
            <a:r>
              <a:rPr lang="uk-UA" sz="2100" dirty="0" smtClean="0"/>
              <a:t>свердловина </a:t>
            </a:r>
            <a:r>
              <a:rPr lang="uk-UA" sz="2100" dirty="0"/>
              <a:t>(№7, №9, №10); </a:t>
            </a:r>
            <a:endParaRPr lang="uk-UA" sz="2100" dirty="0" smtClean="0"/>
          </a:p>
          <a:p>
            <a:r>
              <a:rPr lang="uk-UA" sz="2100" dirty="0" smtClean="0"/>
              <a:t>замощення </a:t>
            </a:r>
            <a:r>
              <a:rPr lang="uk-UA" sz="2100" dirty="0"/>
              <a:t>(№I-№II</a:t>
            </a:r>
            <a:r>
              <a:rPr lang="uk-UA" sz="2100" dirty="0" smtClean="0"/>
              <a:t>).</a:t>
            </a:r>
            <a:endParaRPr lang="ru-RU" sz="2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uk-UA" b="1" u="sng" dirty="0" smtClean="0">
                <a:solidFill>
                  <a:srgbClr val="7030A0"/>
                </a:solidFill>
              </a:rPr>
              <a:t>Загальний план ділянки 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БАНК\Черкассы-Свидовок\пл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746163" cy="5289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П</a:t>
            </a:r>
            <a:r>
              <a:rPr lang="uk-UA" b="1" u="sng" dirty="0" err="1" smtClean="0">
                <a:solidFill>
                  <a:srgbClr val="7030A0"/>
                </a:solidFill>
              </a:rPr>
              <a:t>роект</a:t>
            </a:r>
            <a:r>
              <a:rPr lang="uk-UA" b="1" u="sng" dirty="0" smtClean="0">
                <a:solidFill>
                  <a:srgbClr val="7030A0"/>
                </a:solidFill>
              </a:rPr>
              <a:t> розбудови ділянок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2050" name="Picture 2" descr="D:\БАНК\Черкассы-Свидовок\Image-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53" y="1124744"/>
            <a:ext cx="8073709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C\Desktop\Безымя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1"/>
            <a:ext cx="799288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3"/>
            <a:ext cx="8424936" cy="52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338</Words>
  <Application>Microsoft Office PowerPoint</Application>
  <PresentationFormat>Экран (4:3)</PresentationFormat>
  <Paragraphs>51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Площа ділянки</vt:lpstr>
      <vt:lpstr>Кадастровые номера и площадь</vt:lpstr>
      <vt:lpstr>Характеристика ділянки</vt:lpstr>
      <vt:lpstr>НЕРУХОМІСТЬ на ділянці №1</vt:lpstr>
      <vt:lpstr>Загальний план ділянки </vt:lpstr>
      <vt:lpstr>Проект розбудови ділянок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 нерухомості</vt:lpstr>
      <vt:lpstr>Презентация PowerPoint</vt:lpstr>
      <vt:lpstr>Презентация PowerPoint</vt:lpstr>
      <vt:lpstr>Презентация PowerPoint</vt:lpstr>
    </vt:vector>
  </TitlesOfParts>
  <Company>USN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Земельні ділянки в Черкаській області</dc:title>
  <dc:creator>c400</dc:creator>
  <cp:lastModifiedBy>user</cp:lastModifiedBy>
  <cp:revision>59</cp:revision>
  <dcterms:created xsi:type="dcterms:W3CDTF">2018-11-16T11:45:47Z</dcterms:created>
  <dcterms:modified xsi:type="dcterms:W3CDTF">2021-01-28T12:55:26Z</dcterms:modified>
</cp:coreProperties>
</file>