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345363" cy="10472738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2436" y="-114"/>
      </p:cViewPr>
      <p:guideLst>
        <p:guide orient="horz" pos="3298"/>
        <p:guide pos="231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" y="0"/>
            <a:ext cx="7284720" cy="10472928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PresentationFormat>Произвольный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Office Theme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um03</dc:creator>
  <cp:lastModifiedBy>um03</cp:lastModifiedBy>
  <cp:revision>2</cp:revision>
  <dcterms:modified xsi:type="dcterms:W3CDTF">2020-12-11T08:52:44Z</dcterms:modified>
</cp:coreProperties>
</file>