
<file path=[Content_Types].xml><?xml version="1.0" encoding="utf-8"?>
<Types xmlns="http://schemas.openxmlformats.org/package/2006/content-types"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7448550" cy="1054576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4" d="100"/>
          <a:sy n="44" d="100"/>
        </p:scale>
        <p:origin x="-2418" y="-102"/>
      </p:cViewPr>
      <p:guideLst>
        <p:guide orient="horz" pos="3321"/>
        <p:guide pos="234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" y="60960"/>
            <a:ext cx="7418832" cy="10485120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PresentationFormat>Произвольный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Office Theme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um03</dc:creator>
  <cp:lastModifiedBy>um03</cp:lastModifiedBy>
  <cp:revision>1</cp:revision>
  <dcterms:modified xsi:type="dcterms:W3CDTF">2019-11-01T08:00:37Z</dcterms:modified>
</cp:coreProperties>
</file>