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8524875" cy="112617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47">
          <p15:clr>
            <a:srgbClr val="A4A3A4"/>
          </p15:clr>
        </p15:guide>
        <p15:guide id="2" pos="26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24" y="90"/>
      </p:cViewPr>
      <p:guideLst>
        <p:guide orient="horz" pos="3547"/>
        <p:guide pos="26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" y="100584"/>
            <a:ext cx="8458200" cy="111617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" y="64008"/>
            <a:ext cx="7799832" cy="108082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Довільний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Office Theme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Надія</cp:lastModifiedBy>
  <cp:revision>1</cp:revision>
  <dcterms:modified xsi:type="dcterms:W3CDTF">2021-01-20T12:05:38Z</dcterms:modified>
</cp:coreProperties>
</file>