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1" r:id="rId4"/>
    <p:sldId id="262" r:id="rId5"/>
  </p:sldIdLst>
  <p:sldSz cx="7643813" cy="107569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48" d="100"/>
          <a:sy n="148" d="100"/>
        </p:scale>
        <p:origin x="162" y="4656"/>
      </p:cViewPr>
      <p:guideLst>
        <p:guide orient="horz" pos="3388"/>
        <p:guide pos="24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351"/>
            <a:ext cx="7644557" cy="1050476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95" y="0"/>
            <a:ext cx="7162049" cy="10693525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</p:pic>
      <p:sp>
        <p:nvSpPr>
          <p:cNvPr id="9" name="Овал 8"/>
          <p:cNvSpPr/>
          <p:nvPr/>
        </p:nvSpPr>
        <p:spPr>
          <a:xfrm>
            <a:off x="1035824" y="359250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393014" y="2449492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64518" y="223517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84" y="0"/>
            <a:ext cx="7127748" cy="10693908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464716" y="9236102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464584" y="937897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21576" y="9593292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35890" y="8164532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750204" y="7450152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107262" y="723583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7196" y="787878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21510" y="687864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07196" y="695008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35758" y="394969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321576" y="402112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821642" y="252093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964518" y="144936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50072" y="5592764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75" y="131975"/>
            <a:ext cx="7748833" cy="10788977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321576" y="7378714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893080" y="7235838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92948" y="587851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50138" y="4592632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5758" y="466407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750204" y="3235310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35890" y="4092566"/>
            <a:ext cx="142876" cy="1428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0</Words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15</cp:revision>
  <dcterms:modified xsi:type="dcterms:W3CDTF">2020-03-24T11:11:29Z</dcterms:modified>
</cp:coreProperties>
</file>