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авчук Станіслав Дмитрович" userId="7a6f999f-da82-4d79-8ea8-6a532d9fe009" providerId="ADAL" clId="{1EE46AF5-1B5D-4258-B7B8-624410F837B7}"/>
    <pc:docChg chg="undo custSel modSld">
      <pc:chgData name="Савчук Станіслав Дмитрович" userId="7a6f999f-da82-4d79-8ea8-6a532d9fe009" providerId="ADAL" clId="{1EE46AF5-1B5D-4258-B7B8-624410F837B7}" dt="2017-10-30T19:16:40.322" v="473" actId="20577"/>
      <pc:docMkLst>
        <pc:docMk/>
      </pc:docMkLst>
      <pc:sldChg chg="addSp delSp modSp">
        <pc:chgData name="Савчук Станіслав Дмитрович" userId="7a6f999f-da82-4d79-8ea8-6a532d9fe009" providerId="ADAL" clId="{1EE46AF5-1B5D-4258-B7B8-624410F837B7}" dt="2017-10-30T19:16:40.322" v="473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1EE46AF5-1B5D-4258-B7B8-624410F837B7}" dt="2017-10-30T18:24:25.310" v="250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 modGraphic">
          <ac:chgData name="Савчук Станіслав Дмитрович" userId="7a6f999f-da82-4d79-8ea8-6a532d9fe009" providerId="ADAL" clId="{1EE46AF5-1B5D-4258-B7B8-624410F837B7}" dt="2017-10-30T19:16:40.322" v="473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Graphic">
          <ac:chgData name="Савчук Станіслав Дмитрович" userId="7a6f999f-da82-4d79-8ea8-6a532d9fe009" providerId="ADAL" clId="{1EE46AF5-1B5D-4258-B7B8-624410F837B7}" dt="2017-10-30T18:51:57.734" v="430" actId="790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del">
          <ac:chgData name="Савчук Станіслав Дмитрович" userId="7a6f999f-da82-4d79-8ea8-6a532d9fe009" providerId="ADAL" clId="{1EE46AF5-1B5D-4258-B7B8-624410F837B7}" dt="2017-10-30T18:14:10.382" v="83" actId="478"/>
          <ac:picMkLst>
            <pc:docMk/>
            <pc:sldMk cId="4239756788" sldId="256"/>
            <ac:picMk id="3" creationId="{509AA558-D51C-485A-954F-A4AF6A682E39}"/>
          </ac:picMkLst>
        </pc:picChg>
        <pc:picChg chg="del mod">
          <ac:chgData name="Савчук Станіслав Дмитрович" userId="7a6f999f-da82-4d79-8ea8-6a532d9fe009" providerId="ADAL" clId="{1EE46AF5-1B5D-4258-B7B8-624410F837B7}" dt="2017-10-30T18:14:35.133" v="94" actId="478"/>
          <ac:picMkLst>
            <pc:docMk/>
            <pc:sldMk cId="4239756788" sldId="256"/>
            <ac:picMk id="4" creationId="{FE85B1C0-E3A7-481E-BDBA-B52331AF2633}"/>
          </ac:picMkLst>
        </pc:picChg>
        <pc:picChg chg="add del mod ord">
          <ac:chgData name="Савчук Станіслав Дмитрович" userId="7a6f999f-da82-4d79-8ea8-6a532d9fe009" providerId="ADAL" clId="{1EE46AF5-1B5D-4258-B7B8-624410F837B7}" dt="2017-10-30T18:17:30.465" v="112" actId="478"/>
          <ac:picMkLst>
            <pc:docMk/>
            <pc:sldMk cId="4239756788" sldId="256"/>
            <ac:picMk id="6" creationId="{93BC3244-A304-4656-AFC0-826782757960}"/>
          </ac:picMkLst>
        </pc:picChg>
        <pc:picChg chg="mod ord">
          <ac:chgData name="Савчук Станіслав Дмитрович" userId="7a6f999f-da82-4d79-8ea8-6a532d9fe009" providerId="ADAL" clId="{1EE46AF5-1B5D-4258-B7B8-624410F837B7}" dt="2017-10-30T18:22:51.553" v="163" actId="1035"/>
          <ac:picMkLst>
            <pc:docMk/>
            <pc:sldMk cId="4239756788" sldId="256"/>
            <ac:picMk id="9" creationId="{00000000-0000-0000-0000-000000000000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36.291" v="135" actId="1076"/>
          <ac:picMkLst>
            <pc:docMk/>
            <pc:sldMk cId="4239756788" sldId="256"/>
            <ac:picMk id="10" creationId="{36717BF4-F254-42D4-A5EF-CEC45CDC41C7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21.575" v="130" actId="1076"/>
          <ac:picMkLst>
            <pc:docMk/>
            <pc:sldMk cId="4239756788" sldId="256"/>
            <ac:picMk id="11" creationId="{DD71111C-39D5-4FC8-9FB7-570E70EF409F}"/>
          </ac:picMkLst>
        </pc:picChg>
        <pc:picChg chg="del">
          <ac:chgData name="Савчук Станіслав Дмитрович" userId="7a6f999f-da82-4d79-8ea8-6a532d9fe009" providerId="ADAL" clId="{1EE46AF5-1B5D-4258-B7B8-624410F837B7}" dt="2017-10-30T18:09:57.206" v="28" actId="478"/>
          <ac:picMkLst>
            <pc:docMk/>
            <pc:sldMk cId="4239756788" sldId="256"/>
            <ac:picMk id="13" creationId="{4023AD59-6CB3-4546-91C5-5622AFE8557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1:16.263" v="146" actId="478"/>
          <ac:picMkLst>
            <pc:docMk/>
            <pc:sldMk cId="4239756788" sldId="256"/>
            <ac:picMk id="14" creationId="{DA88877B-1F57-4BBB-AB2A-73336B817434}"/>
          </ac:picMkLst>
        </pc:picChg>
        <pc:picChg chg="add mod ord">
          <ac:chgData name="Савчук Станіслав Дмитрович" userId="7a6f999f-da82-4d79-8ea8-6a532d9fe009" providerId="ADAL" clId="{1EE46AF5-1B5D-4258-B7B8-624410F837B7}" dt="2017-10-30T18:17:24.581" v="111" actId="1076"/>
          <ac:picMkLst>
            <pc:docMk/>
            <pc:sldMk cId="4239756788" sldId="256"/>
            <ac:picMk id="16" creationId="{CF28FDD5-D1FA-4547-83F2-85D51207AB5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19:03.809" v="117" actId="478"/>
          <ac:picMkLst>
            <pc:docMk/>
            <pc:sldMk cId="4239756788" sldId="256"/>
            <ac:picMk id="18" creationId="{C6495D5D-E19A-4013-8E4E-843AB09A73C3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0:24.352" v="132" actId="478"/>
          <ac:picMkLst>
            <pc:docMk/>
            <pc:sldMk cId="4239756788" sldId="256"/>
            <ac:picMk id="20" creationId="{4284D0FC-41DA-4E7E-87D5-8630EB3A3E95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1:09.058" v="144" actId="1076"/>
          <ac:picMkLst>
            <pc:docMk/>
            <pc:sldMk cId="4239756788" sldId="256"/>
            <ac:picMk id="22" creationId="{21125DA4-2A16-4245-B206-4A0FB80E1702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2:37.074" v="159" actId="14100"/>
          <ac:picMkLst>
            <pc:docMk/>
            <pc:sldMk cId="4239756788" sldId="256"/>
            <ac:picMk id="24" creationId="{0CCFBAC5-C435-440F-8FFD-43DC61F18E1A}"/>
          </ac:picMkLst>
        </pc:picChg>
      </pc:sldChg>
      <pc:sldChg chg="addSp delSp modSp">
        <pc:chgData name="Савчук Станіслав Дмитрович" userId="7a6f999f-da82-4d79-8ea8-6a532d9fe009" providerId="ADAL" clId="{1EE46AF5-1B5D-4258-B7B8-624410F837B7}" dt="2017-10-30T18:46:12.919" v="405" actId="14100"/>
        <pc:sldMkLst>
          <pc:docMk/>
          <pc:sldMk cId="3726177724" sldId="257"/>
        </pc:sldMkLst>
        <pc:spChg chg="del">
          <ac:chgData name="Савчук Станіслав Дмитрович" userId="7a6f999f-da82-4d79-8ea8-6a532d9fe009" providerId="ADAL" clId="{1EE46AF5-1B5D-4258-B7B8-624410F837B7}" dt="2017-10-30T17:30:56.730" v="4" actId="478"/>
          <ac:spMkLst>
            <pc:docMk/>
            <pc:sldMk cId="3726177724" sldId="257"/>
            <ac:spMk id="3" creationId="{F1BD026B-7F05-468F-A56D-2BD47AA5F3A1}"/>
          </ac:spMkLst>
        </pc:spChg>
        <pc:spChg chg="mod">
          <ac:chgData name="Савчук Станіслав Дмитрович" userId="7a6f999f-da82-4d79-8ea8-6a532d9fe009" providerId="ADAL" clId="{1EE46AF5-1B5D-4258-B7B8-624410F837B7}" dt="2017-10-30T17:33:48.782" v="27" actId="1076"/>
          <ac:spMkLst>
            <pc:docMk/>
            <pc:sldMk cId="3726177724" sldId="257"/>
            <ac:spMk id="4" creationId="{34177F6A-180F-4CFC-8BA2-BC101E94EABB}"/>
          </ac:spMkLst>
        </pc:spChg>
        <pc:spChg chg="del">
          <ac:chgData name="Савчук Станіслав Дмитрович" userId="7a6f999f-da82-4d79-8ea8-6a532d9fe009" providerId="ADAL" clId="{1EE46AF5-1B5D-4258-B7B8-624410F837B7}" dt="2017-10-30T18:46:04.376" v="403" actId="478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7:33:31.304" v="24" actId="1076"/>
          <ac:spMkLst>
            <pc:docMk/>
            <pc:sldMk cId="3726177724" sldId="257"/>
            <ac:spMk id="11" creationId="{944FC669-CE29-4E65-9FB7-DEA6C081569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8:46:12.919" v="405" actId="14100"/>
          <ac:spMkLst>
            <pc:docMk/>
            <pc:sldMk cId="3726177724" sldId="257"/>
            <ac:spMk id="12" creationId="{37F9E1D2-F504-4741-8108-6F23CF14823E}"/>
          </ac:spMkLst>
        </pc:spChg>
        <pc:picChg chg="del">
          <ac:chgData name="Савчук Станіслав Дмитрович" userId="7a6f999f-da82-4d79-8ea8-6a532d9fe009" providerId="ADAL" clId="{1EE46AF5-1B5D-4258-B7B8-624410F837B7}" dt="2017-10-30T17:30:54.768" v="3" actId="478"/>
          <ac:picMkLst>
            <pc:docMk/>
            <pc:sldMk cId="3726177724" sldId="257"/>
            <ac:picMk id="2" creationId="{EE50CDB2-372C-45E8-BB89-7F8F9EE4E819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7:32:48.990" v="12" actId="478"/>
          <ac:picMkLst>
            <pc:docMk/>
            <pc:sldMk cId="3726177724" sldId="257"/>
            <ac:picMk id="8" creationId="{CA41EB6A-67D4-47D3-9190-F30BC62697E0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7:33:05.199" v="18" actId="1076"/>
          <ac:picMkLst>
            <pc:docMk/>
            <pc:sldMk cId="3726177724" sldId="257"/>
            <ac:picMk id="10" creationId="{6758E947-94EE-4183-813C-1FA098EF7BF7}"/>
          </ac:picMkLst>
        </pc:picChg>
      </pc:sldChg>
    </pc:docChg>
  </pc:docChgLst>
  <pc:docChgLst>
    <pc:chgData name="Савчук Станіслав Дмитрович" userId="7a6f999f-da82-4d79-8ea8-6a532d9fe009" providerId="ADAL" clId="{918B0DBB-C84C-4143-8B94-70AEF4E5AFA3}"/>
    <pc:docChg chg="undo custSel modSld">
      <pc:chgData name="Савчук Станіслав Дмитрович" userId="7a6f999f-da82-4d79-8ea8-6a532d9fe009" providerId="ADAL" clId="{918B0DBB-C84C-4143-8B94-70AEF4E5AFA3}" dt="2017-09-29T15:49:27.174" v="614" actId="20577"/>
      <pc:docMkLst>
        <pc:docMk/>
      </pc:docMkLst>
      <pc:sldChg chg="addSp delSp modSp">
        <pc:chgData name="Савчук Станіслав Дмитрович" userId="7a6f999f-da82-4d79-8ea8-6a532d9fe009" providerId="ADAL" clId="{918B0DBB-C84C-4143-8B94-70AEF4E5AFA3}" dt="2017-09-29T15:49:27.174" v="614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918B0DBB-C84C-4143-8B94-70AEF4E5AFA3}" dt="2017-09-29T15:02:15.885" v="335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Graphic">
          <ac:chgData name="Савчук Станіслав Дмитрович" userId="7a6f999f-da82-4d79-8ea8-6a532d9fe009" providerId="ADAL" clId="{918B0DBB-C84C-4143-8B94-70AEF4E5AFA3}" dt="2017-09-29T15:44:25.204" v="574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 modGraphic">
          <ac:chgData name="Савчук Станіслав Дмитрович" userId="7a6f999f-da82-4d79-8ea8-6a532d9fe009" providerId="ADAL" clId="{918B0DBB-C84C-4143-8B94-70AEF4E5AFA3}" dt="2017-09-29T15:49:27.174" v="614" actId="20577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add del mod">
          <ac:chgData name="Савчук Станіслав Дмитрович" userId="7a6f999f-da82-4d79-8ea8-6a532d9fe009" providerId="ADAL" clId="{918B0DBB-C84C-4143-8B94-70AEF4E5AFA3}" dt="2017-09-29T14:16:12.812" v="135" actId="478"/>
          <ac:picMkLst>
            <pc:docMk/>
            <pc:sldMk cId="4239756788" sldId="256"/>
            <ac:picMk id="3" creationId="{B725FFF9-4A16-4C25-A3D4-277CC5AE9963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2:04.901" v="97" actId="478"/>
          <ac:picMkLst>
            <pc:docMk/>
            <pc:sldMk cId="4239756788" sldId="256"/>
            <ac:picMk id="6" creationId="{9F5A1728-30AC-4D08-AB0E-5D05729F5E23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08.645" v="89" actId="1035"/>
          <ac:picMkLst>
            <pc:docMk/>
            <pc:sldMk cId="4239756788" sldId="256"/>
            <ac:picMk id="10" creationId="{0A3C9EDE-A916-4C2C-8826-3D95D3B3A8D8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3:03.835" v="0" actId="478"/>
          <ac:picMkLst>
            <pc:docMk/>
            <pc:sldMk cId="4239756788" sldId="256"/>
            <ac:picMk id="11" creationId="{10C956CB-5090-4E8E-86D5-21F2ED293BFA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1.492" v="11" actId="478"/>
          <ac:picMkLst>
            <pc:docMk/>
            <pc:sldMk cId="4239756788" sldId="256"/>
            <ac:picMk id="13" creationId="{742F9AFE-1871-40A8-B624-9BDCDB73AF89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7:00.491" v="142" actId="20577"/>
          <ac:picMkLst>
            <pc:docMk/>
            <pc:sldMk cId="4239756788" sldId="256"/>
            <ac:picMk id="14" creationId="{4996F534-6663-4E36-8D13-2CBB020C934F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225" v="13" actId="478"/>
          <ac:picMkLst>
            <pc:docMk/>
            <pc:sldMk cId="4239756788" sldId="256"/>
            <ac:picMk id="15" creationId="{B693A0F3-99C8-4D7B-9BD7-6A012CC08E90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29.872" v="94" actId="1035"/>
          <ac:picMkLst>
            <pc:docMk/>
            <pc:sldMk cId="4239756788" sldId="256"/>
            <ac:picMk id="16" creationId="{678A321A-A53F-44CF-AA9A-CEA088F8F775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2.365" v="12" actId="478"/>
          <ac:picMkLst>
            <pc:docMk/>
            <pc:sldMk cId="4239756788" sldId="256"/>
            <ac:picMk id="17" creationId="{E3FDF2EE-817F-437D-929A-9761F0D8821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976" v="14" actId="478"/>
          <ac:picMkLst>
            <pc:docMk/>
            <pc:sldMk cId="4239756788" sldId="256"/>
            <ac:picMk id="19" creationId="{0174A74E-51D7-4830-A739-3CD69B608AA1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15.065" v="92" actId="1035"/>
          <ac:picMkLst>
            <pc:docMk/>
            <pc:sldMk cId="4239756788" sldId="256"/>
            <ac:picMk id="20" creationId="{FF2E27D8-F842-440C-AEA6-15A2D625F14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3:06.887" v="109" actId="478"/>
          <ac:picMkLst>
            <pc:docMk/>
            <pc:sldMk cId="4239756788" sldId="256"/>
            <ac:picMk id="22" creationId="{0E5AE862-3739-4F42-A27D-6FA88CCF1332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5:12.829" v="126" actId="14100"/>
          <ac:picMkLst>
            <pc:docMk/>
            <pc:sldMk cId="4239756788" sldId="256"/>
            <ac:picMk id="24" creationId="{ABB7CB92-A332-4A61-BD55-72483B7B47C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4:26.671" v="122" actId="478"/>
          <ac:picMkLst>
            <pc:docMk/>
            <pc:sldMk cId="4239756788" sldId="256"/>
            <ac:picMk id="26" creationId="{69F937B9-2400-4C09-AB7E-B304072877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5:15.408" v="127" actId="478"/>
          <ac:picMkLst>
            <pc:docMk/>
            <pc:sldMk cId="4239756788" sldId="256"/>
            <ac:picMk id="28" creationId="{9C62BAA3-6305-4371-ABB1-42D8ABC1A6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6:15.011" v="136" actId="478"/>
          <ac:picMkLst>
            <pc:docMk/>
            <pc:sldMk cId="4239756788" sldId="256"/>
            <ac:picMk id="30" creationId="{E68C7E3B-B2FE-46B0-A458-C993AAAE9B6E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7:06.432" v="145" actId="1036"/>
          <ac:picMkLst>
            <pc:docMk/>
            <pc:sldMk cId="4239756788" sldId="256"/>
            <ac:picMk id="34" creationId="{31E97167-95C4-4895-8D2B-0D1F4CEBE29F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6:55.898" v="140" actId="14100"/>
          <ac:picMkLst>
            <pc:docMk/>
            <pc:sldMk cId="4239756788" sldId="256"/>
            <ac:picMk id="1024" creationId="{D4998159-7C8D-430B-8A7C-A267BEFCF340}"/>
          </ac:picMkLst>
        </pc:picChg>
        <pc:picChg chg="del mod">
          <ac:chgData name="Савчук Станіслав Дмитрович" userId="7a6f999f-da82-4d79-8ea8-6a532d9fe009" providerId="ADAL" clId="{918B0DBB-C84C-4143-8B94-70AEF4E5AFA3}" dt="2017-09-27T11:53:43.338" v="6" actId="20577"/>
          <ac:picMkLst>
            <pc:docMk/>
            <pc:sldMk cId="4239756788" sldId="256"/>
            <ac:picMk id="1036" creationId="{00000000-0000-0000-0000-000000000000}"/>
          </ac:picMkLst>
        </pc:picChg>
      </pc:sldChg>
      <pc:sldChg chg="addSp delSp modSp">
        <pc:chgData name="Савчук Станіслав Дмитрович" userId="7a6f999f-da82-4d79-8ea8-6a532d9fe009" providerId="ADAL" clId="{918B0DBB-C84C-4143-8B94-70AEF4E5AFA3}" dt="2017-09-29T15:48:49.876" v="612" actId="692"/>
        <pc:sldMkLst>
          <pc:docMk/>
          <pc:sldMk cId="3726177724" sldId="257"/>
        </pc:sldMkLst>
        <pc:spChg chg="add del mod">
          <ac:chgData name="Савчук Станіслав Дмитрович" userId="7a6f999f-da82-4d79-8ea8-6a532d9fe009" providerId="ADAL" clId="{918B0DBB-C84C-4143-8B94-70AEF4E5AFA3}" dt="2017-09-29T15:47:13.243" v="593" actId="692"/>
          <ac:spMkLst>
            <pc:docMk/>
            <pc:sldMk cId="3726177724" sldId="257"/>
            <ac:spMk id="4" creationId="{CC1737DF-94AF-4F54-A991-5FEAAAB044F5}"/>
          </ac:spMkLst>
        </pc:spChg>
        <pc:spChg chg="del">
          <ac:chgData name="Савчук Станіслав Дмитрович" userId="7a6f999f-da82-4d79-8ea8-6a532d9fe009" providerId="ADAL" clId="{918B0DBB-C84C-4143-8B94-70AEF4E5AFA3}" dt="2017-09-29T15:44:37.456" v="575" actId="478"/>
          <ac:spMkLst>
            <pc:docMk/>
            <pc:sldMk cId="3726177724" sldId="257"/>
            <ac:spMk id="5" creationId="{1ABF7941-9345-4D40-A39A-3F90561931ED}"/>
          </ac:spMkLst>
        </pc:spChg>
        <pc:spChg chg="add">
          <ac:chgData name="Савчук Станіслав Дмитрович" userId="7a6f999f-da82-4d79-8ea8-6a532d9fe009" providerId="ADAL" clId="{918B0DBB-C84C-4143-8B94-70AEF4E5AFA3}" dt="2017-09-29T15:44:38.684" v="576" actId="692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7:43.310" v="603" actId="6549"/>
          <ac:spMkLst>
            <pc:docMk/>
            <pc:sldMk cId="3726177724" sldId="257"/>
            <ac:spMk id="9" creationId="{9DFB3EEA-594C-4252-966A-8978D2A26EDF}"/>
          </ac:spMkLst>
        </pc:spChg>
        <pc:spChg chg="add del mod">
          <ac:chgData name="Савчук Станіслав Дмитрович" userId="7a6f999f-da82-4d79-8ea8-6a532d9fe009" providerId="ADAL" clId="{918B0DBB-C84C-4143-8B94-70AEF4E5AFA3}" dt="2017-09-29T15:47:31.766" v="600" actId="478"/>
          <ac:spMkLst>
            <pc:docMk/>
            <pc:sldMk cId="3726177724" sldId="257"/>
            <ac:spMk id="10" creationId="{89DE507B-CEF9-4750-AAD3-39A92EF4A4A6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8:49.876" v="612" actId="692"/>
          <ac:spMkLst>
            <pc:docMk/>
            <pc:sldMk cId="3726177724" sldId="257"/>
            <ac:spMk id="11" creationId="{AAD2E379-59D4-4E10-9E56-E1DA45C8718D}"/>
          </ac:spMkLst>
        </pc:spChg>
        <pc:picChg chg="add mod">
          <ac:chgData name="Савчук Станіслав Дмитрович" userId="7a6f999f-da82-4d79-8ea8-6a532d9fe009" providerId="ADAL" clId="{918B0DBB-C84C-4143-8B94-70AEF4E5AFA3}" dt="2017-09-29T15:48:23.223" v="608" actId="1076"/>
          <ac:picMkLst>
            <pc:docMk/>
            <pc:sldMk cId="3726177724" sldId="257"/>
            <ac:picMk id="3" creationId="{08305559-CAE2-4D6D-BFC9-5FC8D1FB3AF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9T15:46:29.511" v="577" actId="478"/>
          <ac:picMkLst>
            <pc:docMk/>
            <pc:sldMk cId="3726177724" sldId="257"/>
            <ac:picMk id="8" creationId="{4EA8EA8C-FE73-4DBA-AB9A-F2836DC9FFA6}"/>
          </ac:picMkLst>
        </pc:picChg>
      </pc:sldChg>
    </pc:docChg>
  </pc:docChgLst>
  <pc:docChgLst>
    <pc:chgData name="Савчук Станіслав Дмитрович" userId="7a6f999f-da82-4d79-8ea8-6a532d9fe009" providerId="ADAL" clId="{A5E419BF-CCB1-4C5F-8C56-2BE5C1887B29}"/>
    <pc:docChg chg="modSld">
      <pc:chgData name="Савчук Станіслав Дмитрович" userId="7a6f999f-da82-4d79-8ea8-6a532d9fe009" providerId="ADAL" clId="{A5E419BF-CCB1-4C5F-8C56-2BE5C1887B29}" dt="2017-09-26T12:03:23.291" v="29" actId="20577"/>
      <pc:docMkLst>
        <pc:docMk/>
      </pc:docMkLst>
      <pc:sldChg chg="modSp">
        <pc:chgData name="Савчук Станіслав Дмитрович" userId="7a6f999f-da82-4d79-8ea8-6a532d9fe009" providerId="ADAL" clId="{A5E419BF-CCB1-4C5F-8C56-2BE5C1887B29}" dt="2017-09-26T12:03:23.291" v="29" actId="20577"/>
        <pc:sldMkLst>
          <pc:docMk/>
          <pc:sldMk cId="4239756788" sldId="256"/>
        </pc:sldMkLst>
        <pc:graphicFrameChg chg="modGraphic">
          <ac:chgData name="Савчук Станіслав Дмитрович" userId="7a6f999f-da82-4d79-8ea8-6a532d9fe009" providerId="ADAL" clId="{A5E419BF-CCB1-4C5F-8C56-2BE5C1887B29}" dt="2017-09-26T12:03:23.291" v="29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picChg chg="mod">
          <ac:chgData name="Савчук Станіслав Дмитрович" userId="7a6f999f-da82-4d79-8ea8-6a532d9fe009" providerId="ADAL" clId="{A5E419BF-CCB1-4C5F-8C56-2BE5C1887B29}" dt="2017-09-21T08:03:54.014" v="14" actId="1076"/>
          <ac:picMkLst>
            <pc:docMk/>
            <pc:sldMk cId="4239756788" sldId="256"/>
            <ac:picMk id="103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388D0-2BC0-483C-9392-8A76126276A5}" type="datetimeFigureOut">
              <a:rPr lang="x-none" smtClean="0"/>
              <a:pPr/>
              <a:t>07.02.2019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D206-D543-4F02-888C-ADE293E0AAE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512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93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3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281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649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25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00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6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36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586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230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70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30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200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ukrposhta.ua/orenda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o.gl/maps/i5PwMdbu8eH2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8" t="28966" r="13375" b="23129"/>
          <a:stretch/>
        </p:blipFill>
        <p:spPr>
          <a:xfrm rot="156971">
            <a:off x="2588272" y="2569025"/>
            <a:ext cx="2514689" cy="1481255"/>
          </a:xfrm>
          <a:prstGeom prst="rect">
            <a:avLst/>
          </a:prstGeom>
        </p:spPr>
      </p:pic>
      <p:pic>
        <p:nvPicPr>
          <p:cNvPr id="1028" name="Picture 4" descr="D:\Тернопільська\56, Грушевського, В. Бірки\56 Грушевського В Бірки Тернопільський р-н Тернопільська (фото4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532893"/>
            <a:ext cx="2369503" cy="176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17993840"/>
              </p:ext>
            </p:extLst>
          </p:nvPr>
        </p:nvGraphicFramePr>
        <p:xfrm>
          <a:off x="5528535" y="571479"/>
          <a:ext cx="3353839" cy="347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38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773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Довгострокова оренда комерційного приміщення                 29  </a:t>
                      </a: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</a:rPr>
                        <a:t>кв.м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. в с. Великі </a:t>
                      </a:r>
                      <a:r>
                        <a:rPr lang="uk-UA" sz="1600" b="1" dirty="0" err="1" smtClean="0">
                          <a:solidFill>
                            <a:schemeClr val="tx1"/>
                          </a:solidFill>
                        </a:rPr>
                        <a:t>Бірки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</a:rPr>
                        <a:t> Тернопільської області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400" b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Приміщення розташовані на першому поверсі, необхідний поточний ремонт.              В наявності всі комунікації. </a:t>
                      </a:r>
                    </a:p>
                    <a:p>
                      <a:pPr algn="ctr"/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Будівля розташована в центральній частині села. </a:t>
                      </a:r>
                      <a:endParaRPr lang="uk-UA" sz="1400" b="0" kern="1200" baseline="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Поруч </a:t>
                      </a:r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розташовані </a:t>
                      </a:r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церква</a:t>
                      </a:r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школа-гімназія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ru-RU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www.ukrposhta.ua/orenda</a:t>
                      </a:r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="" xmlns:a16="http://schemas.microsoft.com/office/drawing/2014/main" id="{47DF0468-CC55-4E2A-9C46-1535AAFB4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22663"/>
              </p:ext>
            </p:extLst>
          </p:nvPr>
        </p:nvGraphicFramePr>
        <p:xfrm>
          <a:off x="189146" y="4138234"/>
          <a:ext cx="8697211" cy="261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57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5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</a:rPr>
                        <a:t>Адреса</a:t>
                      </a:r>
                      <a:endParaRPr lang="uk-U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noProof="0" dirty="0" smtClean="0">
                          <a:solidFill>
                            <a:schemeClr val="tx1"/>
                          </a:solidFill>
                        </a:rPr>
                        <a:t>Тернопільська обл., с. Великі </a:t>
                      </a:r>
                      <a:r>
                        <a:rPr lang="uk-UA" sz="1000" b="1" noProof="0" dirty="0" err="1" smtClean="0">
                          <a:solidFill>
                            <a:schemeClr val="tx1"/>
                          </a:solidFill>
                        </a:rPr>
                        <a:t>Бірки</a:t>
                      </a:r>
                      <a:r>
                        <a:rPr lang="uk-UA" sz="1000" b="1" noProof="0" dirty="0" smtClean="0">
                          <a:solidFill>
                            <a:schemeClr val="tx1"/>
                          </a:solidFill>
                        </a:rPr>
                        <a:t>, вул. Грушевського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, 56, 47740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/>
                        <a:t>Площа оренди, м² </a:t>
                      </a:r>
                      <a:r>
                        <a:rPr lang="uk-UA" sz="1000" noProof="0" dirty="0"/>
                        <a:t>з урахуванням коефіцієнту загальних площ 10%</a:t>
                      </a:r>
                      <a:endParaRPr lang="uk-UA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/>
                        <a:t>29</a:t>
                      </a:r>
                      <a:endParaRPr lang="uk-UA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/>
                        <a:t>Початкова</a:t>
                      </a:r>
                      <a:r>
                        <a:rPr lang="uk-UA" sz="1000" baseline="0" dirty="0"/>
                        <a:t> ціна оренди, </a:t>
                      </a:r>
                      <a:r>
                        <a:rPr lang="ru-RU" sz="1000" dirty="0"/>
                        <a:t>грн. з ПДВ за </a:t>
                      </a:r>
                      <a:r>
                        <a:rPr lang="uk-UA" sz="1000" noProof="0" dirty="0"/>
                        <a:t>місяць</a:t>
                      </a:r>
                      <a:endParaRPr lang="uk-UA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900</a:t>
                      </a:r>
                      <a:endParaRPr lang="uk-UA" sz="100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100">
                <a:tc>
                  <a:txBody>
                    <a:bodyPr/>
                    <a:lstStyle/>
                    <a:p>
                      <a:r>
                        <a:rPr lang="uk-UA" sz="1000" dirty="0"/>
                        <a:t>Індексація (перегляд ціни)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10%, один раз на рік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Додаткові платежі</a:t>
                      </a:r>
                      <a:endParaRPr lang="uk-UA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Комунальні, експлуатаційні послуги, електроенергія тощо оплачуються окремо згідно з показниками фактичного використання</a:t>
                      </a:r>
                      <a:endParaRPr lang="uk-UA" sz="10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Термін дії договору</a:t>
                      </a:r>
                      <a:r>
                        <a:rPr lang="uk-UA" sz="1000" baseline="0" dirty="0" smtClean="0"/>
                        <a:t>, </a:t>
                      </a:r>
                      <a:r>
                        <a:rPr lang="uk-UA" sz="1000" dirty="0"/>
                        <a:t>місяців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/>
                        <a:t>35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Орендні канікули, </a:t>
                      </a:r>
                      <a:r>
                        <a:rPr lang="uk-UA" sz="1000" dirty="0"/>
                        <a:t>місяців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Не</a:t>
                      </a:r>
                      <a:r>
                        <a:rPr lang="uk-UA" sz="1000" baseline="0" dirty="0" smtClean="0"/>
                        <a:t> передбачено</a:t>
                      </a:r>
                      <a:endParaRPr lang="uk-UA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/>
                        <a:t>Розмір гарантійного внеску, грн.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  <a:r>
                        <a:rPr lang="uk-UA" sz="1000" smtClean="0"/>
                        <a:t>24</a:t>
                      </a:r>
                      <a:endParaRPr lang="uk-UA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2038377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/>
                        <a:t>Крок електронного аукціону, </a:t>
                      </a:r>
                      <a:r>
                        <a:rPr lang="uk-UA" sz="1000" baseline="0" dirty="0"/>
                        <a:t>грн.</a:t>
                      </a:r>
                      <a:endParaRPr lang="uk-UA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50</a:t>
                      </a:r>
                      <a:endParaRPr lang="uk-UA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5623">
                <a:tc gridSpan="2">
                  <a:txBody>
                    <a:bodyPr/>
                    <a:lstStyle/>
                    <a:p>
                      <a:r>
                        <a:rPr lang="uk-UA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оцінці наданих конкурсних пропозицій застосовуватиметься критерій – найвища ціна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27906"/>
            <a:ext cx="8643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Довгострокова оренда комерційного приміщення 29  </a:t>
            </a:r>
            <a:r>
              <a:rPr lang="uk-UA" sz="1600" b="1" dirty="0" err="1" smtClean="0"/>
              <a:t>кв.м</a:t>
            </a:r>
            <a:r>
              <a:rPr lang="uk-UA" sz="1600" b="1" dirty="0" smtClean="0"/>
              <a:t>. в с. Великі </a:t>
            </a:r>
            <a:r>
              <a:rPr lang="uk-UA" sz="1600" b="1" dirty="0" err="1" smtClean="0"/>
              <a:t>Бірки</a:t>
            </a:r>
            <a:r>
              <a:rPr lang="uk-UA" sz="1600" b="1" dirty="0" smtClean="0"/>
              <a:t>                      Тернопільської області</a:t>
            </a:r>
            <a:endParaRPr lang="uk-UA" sz="1600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46480" y="1732206"/>
            <a:ext cx="729378" cy="48831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0ED02EF-72BE-4E68-9DD5-7E8528AE95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678" y="515124"/>
            <a:ext cx="393078" cy="168964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D0ED02EF-72BE-4E68-9DD5-7E8528AE95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457" y="2312193"/>
            <a:ext cx="393078" cy="1689648"/>
          </a:xfrm>
          <a:prstGeom prst="rect">
            <a:avLst/>
          </a:prstGeom>
        </p:spPr>
      </p:pic>
      <p:pic>
        <p:nvPicPr>
          <p:cNvPr id="1027" name="Picture 3" descr="D:\Тернопільська\56, Грушевського, В. Бірки\56 Грушевського В Бірки Тернопільський р-н Тернопільська (фото3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005" y="532893"/>
            <a:ext cx="2369503" cy="176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Тернопільська\56, Грушевського, В. Бірки\56 Грушевського В Бірки Тернопільський р-н Тернопільська (фото1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78900"/>
            <a:ext cx="231352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75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31FD734-5B90-4586-AE7A-F7E80B50CB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44" y="3773299"/>
            <a:ext cx="668683" cy="286723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D817B0D2-2E42-4B33-8C39-707DD0E73AA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41665" y="3753006"/>
            <a:ext cx="647090" cy="27893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/>
          <a:srcRect t="9501"/>
          <a:stretch/>
        </p:blipFill>
        <p:spPr>
          <a:xfrm>
            <a:off x="1233521" y="3478932"/>
            <a:ext cx="6915150" cy="337906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59832" y="6357690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goo.gl/maps/i5PwMdbu8eH2</a:t>
            </a:r>
            <a:r>
              <a:rPr lang="uk-UA" dirty="0" smtClean="0"/>
              <a:t>        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209" y="629403"/>
            <a:ext cx="8827773" cy="28592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16227" y="44624"/>
            <a:ext cx="8792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Довгострокова оренда комерційного приміщення 29  </a:t>
            </a:r>
            <a:r>
              <a:rPr lang="uk-UA" b="1" dirty="0" err="1"/>
              <a:t>кв.м</a:t>
            </a:r>
            <a:r>
              <a:rPr lang="uk-UA" b="1" dirty="0"/>
              <a:t>. в с. Великі </a:t>
            </a:r>
            <a:r>
              <a:rPr lang="uk-UA" b="1" dirty="0" err="1"/>
              <a:t>Бірки</a:t>
            </a:r>
            <a:r>
              <a:rPr lang="uk-UA" b="1" dirty="0"/>
              <a:t> Тернопільської області</a:t>
            </a:r>
          </a:p>
        </p:txBody>
      </p:sp>
    </p:spTree>
    <p:extLst>
      <p:ext uri="{BB962C8B-B14F-4D97-AF65-F5344CB8AC3E}">
        <p14:creationId xmlns:p14="http://schemas.microsoft.com/office/powerpoint/2010/main" val="3726177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9480</TotalTime>
  <Words>179</Words>
  <Application>Microsoft Office PowerPoint</Application>
  <PresentationFormat>Экран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Савчук Станіслав Дмитрович;2б</dc:creator>
  <cp:lastModifiedBy>Присяжнюк Людмила Юріївна</cp:lastModifiedBy>
  <cp:revision>432</cp:revision>
  <dcterms:created xsi:type="dcterms:W3CDTF">2017-08-04T09:44:29Z</dcterms:created>
  <dcterms:modified xsi:type="dcterms:W3CDTF">2019-02-07T13:29:00Z</dcterms:modified>
</cp:coreProperties>
</file>